
<file path=[Content_Types].xml><?xml version="1.0" encoding="utf-8"?>
<Types xmlns="http://schemas.openxmlformats.org/package/2006/content-types">
  <Default Extension="bin" ContentType="application/vnd.openxmlformats-officedocument.presentationml.printerSettings"/>
  <Override PartName="/docProps/core.xml" ContentType="application/vnd.openxmlformats-package.core-properties+xml"/>
  <Override PartName="/ppt/slideLayouts/slideLayout21.xml" ContentType="application/vnd.openxmlformats-officedocument.presentationml.slideLayout+xml"/>
  <Override PartName="/ppt/slideLayouts/slideLayout18.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s/slide3.xml" ContentType="application/vnd.openxmlformats-officedocument.presentationml.slide+xml"/>
  <Override PartName="/ppt/slideLayouts/slideLayout15.xml" ContentType="application/vnd.openxmlformats-officedocument.presentationml.slideLayout+xml"/>
  <Override PartName="/ppt/slideLayouts/slideLayout4.xml" ContentType="application/vnd.openxmlformats-officedocument.presentationml.slideLayout+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viewProps.xml" ContentType="application/vnd.openxmlformats-officedocument.presentationml.viewProps+xml"/>
  <Override PartName="/docProps/app.xml" ContentType="application/vnd.openxmlformats-officedocument.extended-properties+xml"/>
  <Override PartName="/ppt/slideLayouts/slideLayout22.xml" ContentType="application/vnd.openxmlformats-officedocument.presentationml.slideLayout+xml"/>
  <Override PartName="/ppt/slideLayouts/slideLayout19.xml" ContentType="application/vnd.openxmlformats-officedocument.presentationml.slideLayout+xml"/>
  <Override PartName="/ppt/slideLayouts/slideLayout8.xml" ContentType="application/vnd.openxmlformats-officedocument.presentationml.slideLayout+xml"/>
  <Override PartName="/ppt/presProps.xml" ContentType="application/vnd.openxmlformats-officedocument.presentationml.presProps+xml"/>
  <Default Extension="xml" ContentType="application/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16.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s/slide1.xml" ContentType="application/vnd.openxmlformats-officedocument.presentationml.slide+xml"/>
  <Override PartName="/ppt/slideLayouts/slideLayout10.xml" ContentType="application/vnd.openxmlformats-officedocument.presentationml.slideLayout+xml"/>
  <Override PartName="/ppt/slideMasters/slideMaster2.xml" ContentType="application/vnd.openxmlformats-officedocument.presentationml.slideMaster+xml"/>
  <Default Extension="rels" ContentType="application/vnd.openxmlformats-package.relationships+xml"/>
  <Default Extension="jpeg" ContentType="image/jpeg"/>
  <Override PartName="/ppt/slideLayouts/slideLayout9.xml" ContentType="application/vnd.openxmlformats-officedocument.presentationml.slideLayout+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17.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slideLayouts/slideLayout14.xml" ContentType="application/vnd.openxmlformats-officedocument.presentationml.slideLayout+xml"/>
  <Override PartName="/ppt/slideLayouts/slideLayout3.xml" ContentType="application/vnd.openxmlformats-officedocument.presentationml.slideLayout+xml"/>
  <Override PartName="/ppt/slides/slide2.xml" ContentType="application/vnd.openxmlformats-officedocument.presentationml.slide+xml"/>
  <Override PartName="/ppt/presentation.xml" ContentType="application/vnd.openxmlformats-officedocument.presentationml.presentation.main+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 id="2147483660" r:id="rId2"/>
  </p:sldMasterIdLst>
  <p:sldIdLst>
    <p:sldId id="275" r:id="rId3"/>
    <p:sldId id="277" r:id="rId4"/>
    <p:sldId id="274" r:id="rId5"/>
    <p:sldId id="276" r:id="rId6"/>
  </p:sldIdLst>
  <p:sldSz cx="9144000" cy="6858000" type="screen4x3"/>
  <p:notesSz cx="6858000" cy="9144000"/>
  <p:defaultTextStyle>
    <a:defPPr>
      <a:defRPr lang="da-DK"/>
    </a:defPPr>
    <a:lvl1pPr algn="l"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56636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p:cViewPr>
        <p:scale>
          <a:sx n="100" d="100"/>
          <a:sy n="100" d="100"/>
        </p:scale>
        <p:origin x="-1136" y="-4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en-US"/>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undertiteltypografien i masteren</a:t>
            </a:r>
            <a:endParaRPr lang="en-US"/>
          </a:p>
        </p:txBody>
      </p:sp>
      <p:sp>
        <p:nvSpPr>
          <p:cNvPr id="4" name="Pladsholder til dato 3"/>
          <p:cNvSpPr>
            <a:spLocks noGrp="1"/>
          </p:cNvSpPr>
          <p:nvPr>
            <p:ph type="dt" sz="half" idx="10"/>
          </p:nvPr>
        </p:nvSpPr>
        <p:spPr/>
        <p:txBody>
          <a:bodyPr/>
          <a:lstStyle>
            <a:lvl1pPr>
              <a:defRPr/>
            </a:lvl1pPr>
          </a:lstStyle>
          <a:p>
            <a:pPr>
              <a:defRPr/>
            </a:pPr>
            <a:fld id="{59B562B1-5595-4F4C-80CE-1DCFAF2BE182}" type="datetimeFigureOut">
              <a:rPr lang="da-DK"/>
              <a:pPr>
                <a:defRPr/>
              </a:pPr>
              <a:t>3/17/10</a:t>
            </a:fld>
            <a:endParaRPr lang="en-US"/>
          </a:p>
        </p:txBody>
      </p:sp>
      <p:sp>
        <p:nvSpPr>
          <p:cNvPr id="5" name="Pladsholder til sidefod 4"/>
          <p:cNvSpPr>
            <a:spLocks noGrp="1"/>
          </p:cNvSpPr>
          <p:nvPr>
            <p:ph type="ftr" sz="quarter" idx="11"/>
          </p:nvPr>
        </p:nvSpPr>
        <p:spPr/>
        <p:txBody>
          <a:bodyPr/>
          <a:lstStyle>
            <a:lvl1pPr>
              <a:defRPr/>
            </a:lvl1pPr>
          </a:lstStyle>
          <a:p>
            <a:pPr>
              <a:defRPr/>
            </a:pPr>
            <a:endParaRPr lang="en-US"/>
          </a:p>
        </p:txBody>
      </p:sp>
      <p:sp>
        <p:nvSpPr>
          <p:cNvPr id="6" name="Pladsholder til diasnummer 5"/>
          <p:cNvSpPr>
            <a:spLocks noGrp="1"/>
          </p:cNvSpPr>
          <p:nvPr>
            <p:ph type="sldNum" sz="quarter" idx="12"/>
          </p:nvPr>
        </p:nvSpPr>
        <p:spPr/>
        <p:txBody>
          <a:bodyPr/>
          <a:lstStyle>
            <a:lvl1pPr>
              <a:defRPr/>
            </a:lvl1pPr>
          </a:lstStyle>
          <a:p>
            <a:pPr>
              <a:defRPr/>
            </a:pPr>
            <a:fld id="{A088AB76-916C-491C-B4ED-164F12BAB94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56636E"/>
                </a:solidFill>
              </a:defRPr>
            </a:lvl1pPr>
          </a:lstStyle>
          <a:p>
            <a:r>
              <a:rPr lang="sv-SE" dirty="0" smtClean="0"/>
              <a:t>Click to edit Master title style</a:t>
            </a:r>
            <a:endParaRPr lang="en-US" dirty="0"/>
          </a:p>
        </p:txBody>
      </p:sp>
      <p:sp>
        <p:nvSpPr>
          <p:cNvPr id="3" name="Pladsholder til indhold 2"/>
          <p:cNvSpPr>
            <a:spLocks noGrp="1"/>
          </p:cNvSpPr>
          <p:nvPr>
            <p:ph idx="1"/>
          </p:nvPr>
        </p:nvSpPr>
        <p:spPr/>
        <p:txBody>
          <a:bodyPr/>
          <a:lstStyle>
            <a:lvl1pPr>
              <a:defRPr>
                <a:solidFill>
                  <a:srgbClr val="56636E"/>
                </a:solidFill>
              </a:defRPr>
            </a:lvl1pPr>
            <a:lvl2pPr>
              <a:defRPr>
                <a:solidFill>
                  <a:srgbClr val="56636E"/>
                </a:solidFill>
              </a:defRPr>
            </a:lvl2pPr>
            <a:lvl3pPr>
              <a:defRPr>
                <a:solidFill>
                  <a:srgbClr val="56636E"/>
                </a:solidFill>
              </a:defRPr>
            </a:lvl3pPr>
            <a:lvl4pPr>
              <a:defRPr>
                <a:solidFill>
                  <a:srgbClr val="56636E"/>
                </a:solidFill>
              </a:defRPr>
            </a:lvl4pPr>
            <a:lvl5pPr>
              <a:defRPr>
                <a:solidFill>
                  <a:srgbClr val="56636E"/>
                </a:solidFill>
              </a:defRPr>
            </a:lvl5pPr>
          </a:lstStyle>
          <a:p>
            <a:pPr lvl="0"/>
            <a:r>
              <a:rPr lang="da-DK" dirty="0" smtClean="0"/>
              <a:t>Klik for at redigere typografi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en-US" dirty="0"/>
          </a:p>
        </p:txBody>
      </p:sp>
      <p:sp>
        <p:nvSpPr>
          <p:cNvPr id="4" name="Pladsholder til dato 3"/>
          <p:cNvSpPr>
            <a:spLocks noGrp="1"/>
          </p:cNvSpPr>
          <p:nvPr>
            <p:ph type="dt" sz="half" idx="10"/>
          </p:nvPr>
        </p:nvSpPr>
        <p:spPr/>
        <p:txBody>
          <a:bodyPr/>
          <a:lstStyle>
            <a:lvl1pPr>
              <a:defRPr/>
            </a:lvl1pPr>
          </a:lstStyle>
          <a:p>
            <a:pPr>
              <a:defRPr/>
            </a:pPr>
            <a:fld id="{628735BD-DC63-4497-ABEE-A47B9F2C7780}" type="datetimeFigureOut">
              <a:rPr lang="da-DK"/>
              <a:pPr>
                <a:defRPr/>
              </a:pPr>
              <a:t>3/17/10</a:t>
            </a:fld>
            <a:endParaRPr lang="en-US"/>
          </a:p>
        </p:txBody>
      </p:sp>
      <p:sp>
        <p:nvSpPr>
          <p:cNvPr id="5" name="Pladsholder til sidefod 4"/>
          <p:cNvSpPr>
            <a:spLocks noGrp="1"/>
          </p:cNvSpPr>
          <p:nvPr>
            <p:ph type="ftr" sz="quarter" idx="11"/>
          </p:nvPr>
        </p:nvSpPr>
        <p:spPr/>
        <p:txBody>
          <a:bodyPr/>
          <a:lstStyle>
            <a:lvl1pPr>
              <a:defRPr/>
            </a:lvl1pPr>
          </a:lstStyle>
          <a:p>
            <a:pPr>
              <a:defRPr/>
            </a:pPr>
            <a:endParaRPr lang="en-US"/>
          </a:p>
        </p:txBody>
      </p:sp>
      <p:sp>
        <p:nvSpPr>
          <p:cNvPr id="6" name="Pladsholder til diasnummer 5"/>
          <p:cNvSpPr>
            <a:spLocks noGrp="1"/>
          </p:cNvSpPr>
          <p:nvPr>
            <p:ph type="sldNum" sz="quarter" idx="12"/>
          </p:nvPr>
        </p:nvSpPr>
        <p:spPr/>
        <p:txBody>
          <a:bodyPr/>
          <a:lstStyle>
            <a:lvl1pPr>
              <a:defRPr/>
            </a:lvl1pPr>
          </a:lstStyle>
          <a:p>
            <a:pPr>
              <a:defRPr/>
            </a:pPr>
            <a:fld id="{798F204A-2ADB-4FA5-90C6-BA55CF02835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en-US"/>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typografi i masteren</a:t>
            </a:r>
          </a:p>
        </p:txBody>
      </p:sp>
      <p:sp>
        <p:nvSpPr>
          <p:cNvPr id="4" name="Pladsholder til dato 3"/>
          <p:cNvSpPr>
            <a:spLocks noGrp="1"/>
          </p:cNvSpPr>
          <p:nvPr>
            <p:ph type="dt" sz="half" idx="10"/>
          </p:nvPr>
        </p:nvSpPr>
        <p:spPr/>
        <p:txBody>
          <a:bodyPr/>
          <a:lstStyle>
            <a:lvl1pPr>
              <a:defRPr/>
            </a:lvl1pPr>
          </a:lstStyle>
          <a:p>
            <a:pPr>
              <a:defRPr/>
            </a:pPr>
            <a:fld id="{F2811CED-30B5-49E6-8FA9-CE2401DCB77F}" type="datetimeFigureOut">
              <a:rPr lang="da-DK"/>
              <a:pPr>
                <a:defRPr/>
              </a:pPr>
              <a:t>3/17/10</a:t>
            </a:fld>
            <a:endParaRPr lang="en-US"/>
          </a:p>
        </p:txBody>
      </p:sp>
      <p:sp>
        <p:nvSpPr>
          <p:cNvPr id="5" name="Pladsholder til sidefod 4"/>
          <p:cNvSpPr>
            <a:spLocks noGrp="1"/>
          </p:cNvSpPr>
          <p:nvPr>
            <p:ph type="ftr" sz="quarter" idx="11"/>
          </p:nvPr>
        </p:nvSpPr>
        <p:spPr/>
        <p:txBody>
          <a:bodyPr/>
          <a:lstStyle>
            <a:lvl1pPr>
              <a:defRPr/>
            </a:lvl1pPr>
          </a:lstStyle>
          <a:p>
            <a:pPr>
              <a:defRPr/>
            </a:pPr>
            <a:endParaRPr lang="en-US"/>
          </a:p>
        </p:txBody>
      </p:sp>
      <p:sp>
        <p:nvSpPr>
          <p:cNvPr id="6" name="Pladsholder til diasnummer 5"/>
          <p:cNvSpPr>
            <a:spLocks noGrp="1"/>
          </p:cNvSpPr>
          <p:nvPr>
            <p:ph type="sldNum" sz="quarter" idx="12"/>
          </p:nvPr>
        </p:nvSpPr>
        <p:spPr/>
        <p:txBody>
          <a:bodyPr/>
          <a:lstStyle>
            <a:lvl1pPr>
              <a:defRPr/>
            </a:lvl1pPr>
          </a:lstStyle>
          <a:p>
            <a:pPr>
              <a:defRPr/>
            </a:pPr>
            <a:fld id="{E8A360DB-F5F0-4FFF-9E54-BDFAE915F09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5" name="Pladsholder til dato 3"/>
          <p:cNvSpPr>
            <a:spLocks noGrp="1"/>
          </p:cNvSpPr>
          <p:nvPr>
            <p:ph type="dt" sz="half" idx="10"/>
          </p:nvPr>
        </p:nvSpPr>
        <p:spPr/>
        <p:txBody>
          <a:bodyPr/>
          <a:lstStyle>
            <a:lvl1pPr>
              <a:defRPr/>
            </a:lvl1pPr>
          </a:lstStyle>
          <a:p>
            <a:pPr>
              <a:defRPr/>
            </a:pPr>
            <a:fld id="{3CE19C60-A55F-4EFF-B333-CFA0415DD8B8}" type="datetimeFigureOut">
              <a:rPr lang="da-DK"/>
              <a:pPr>
                <a:defRPr/>
              </a:pPr>
              <a:t>3/17/10</a:t>
            </a:fld>
            <a:endParaRPr lang="en-US"/>
          </a:p>
        </p:txBody>
      </p:sp>
      <p:sp>
        <p:nvSpPr>
          <p:cNvPr id="6" name="Pladsholder til sidefod 4"/>
          <p:cNvSpPr>
            <a:spLocks noGrp="1"/>
          </p:cNvSpPr>
          <p:nvPr>
            <p:ph type="ftr" sz="quarter" idx="11"/>
          </p:nvPr>
        </p:nvSpPr>
        <p:spPr/>
        <p:txBody>
          <a:bodyPr/>
          <a:lstStyle>
            <a:lvl1pPr>
              <a:defRPr/>
            </a:lvl1pPr>
          </a:lstStyle>
          <a:p>
            <a:pPr>
              <a:defRPr/>
            </a:pPr>
            <a:endParaRPr lang="en-US"/>
          </a:p>
        </p:txBody>
      </p:sp>
      <p:sp>
        <p:nvSpPr>
          <p:cNvPr id="7" name="Pladsholder til diasnummer 5"/>
          <p:cNvSpPr>
            <a:spLocks noGrp="1"/>
          </p:cNvSpPr>
          <p:nvPr>
            <p:ph type="sldNum" sz="quarter" idx="12"/>
          </p:nvPr>
        </p:nvSpPr>
        <p:spPr/>
        <p:txBody>
          <a:bodyPr/>
          <a:lstStyle>
            <a:lvl1pPr>
              <a:defRPr/>
            </a:lvl1pPr>
          </a:lstStyle>
          <a:p>
            <a:pPr>
              <a:defRPr/>
            </a:pPr>
            <a:fld id="{123C54FB-92C2-4371-BC70-71F4FC7216C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titeltypografi i masteren</a:t>
            </a:r>
            <a:endParaRPr lang="en-US"/>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7" name="Pladsholder til dato 3"/>
          <p:cNvSpPr>
            <a:spLocks noGrp="1"/>
          </p:cNvSpPr>
          <p:nvPr>
            <p:ph type="dt" sz="half" idx="10"/>
          </p:nvPr>
        </p:nvSpPr>
        <p:spPr/>
        <p:txBody>
          <a:bodyPr/>
          <a:lstStyle>
            <a:lvl1pPr>
              <a:defRPr/>
            </a:lvl1pPr>
          </a:lstStyle>
          <a:p>
            <a:pPr>
              <a:defRPr/>
            </a:pPr>
            <a:fld id="{54DB8DA2-B316-4CBD-9E2C-D0F326AA5EFD}" type="datetimeFigureOut">
              <a:rPr lang="da-DK"/>
              <a:pPr>
                <a:defRPr/>
              </a:pPr>
              <a:t>3/17/10</a:t>
            </a:fld>
            <a:endParaRPr lang="en-US"/>
          </a:p>
        </p:txBody>
      </p:sp>
      <p:sp>
        <p:nvSpPr>
          <p:cNvPr id="8" name="Pladsholder til sidefod 4"/>
          <p:cNvSpPr>
            <a:spLocks noGrp="1"/>
          </p:cNvSpPr>
          <p:nvPr>
            <p:ph type="ftr" sz="quarter" idx="11"/>
          </p:nvPr>
        </p:nvSpPr>
        <p:spPr/>
        <p:txBody>
          <a:bodyPr/>
          <a:lstStyle>
            <a:lvl1pPr>
              <a:defRPr/>
            </a:lvl1pPr>
          </a:lstStyle>
          <a:p>
            <a:pPr>
              <a:defRPr/>
            </a:pPr>
            <a:endParaRPr lang="en-US"/>
          </a:p>
        </p:txBody>
      </p:sp>
      <p:sp>
        <p:nvSpPr>
          <p:cNvPr id="9" name="Pladsholder til diasnummer 5"/>
          <p:cNvSpPr>
            <a:spLocks noGrp="1"/>
          </p:cNvSpPr>
          <p:nvPr>
            <p:ph type="sldNum" sz="quarter" idx="12"/>
          </p:nvPr>
        </p:nvSpPr>
        <p:spPr/>
        <p:txBody>
          <a:bodyPr/>
          <a:lstStyle>
            <a:lvl1pPr>
              <a:defRPr/>
            </a:lvl1pPr>
          </a:lstStyle>
          <a:p>
            <a:pPr>
              <a:defRPr/>
            </a:pPr>
            <a:fld id="{9F999907-37BC-4302-BECD-5A3C1F8838C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dato 3"/>
          <p:cNvSpPr>
            <a:spLocks noGrp="1"/>
          </p:cNvSpPr>
          <p:nvPr>
            <p:ph type="dt" sz="half" idx="10"/>
          </p:nvPr>
        </p:nvSpPr>
        <p:spPr/>
        <p:txBody>
          <a:bodyPr/>
          <a:lstStyle>
            <a:lvl1pPr>
              <a:defRPr/>
            </a:lvl1pPr>
          </a:lstStyle>
          <a:p>
            <a:pPr>
              <a:defRPr/>
            </a:pPr>
            <a:fld id="{F05EE692-823F-476B-AF92-467A03028441}" type="datetimeFigureOut">
              <a:rPr lang="da-DK"/>
              <a:pPr>
                <a:defRPr/>
              </a:pPr>
              <a:t>3/17/10</a:t>
            </a:fld>
            <a:endParaRPr lang="en-US"/>
          </a:p>
        </p:txBody>
      </p:sp>
      <p:sp>
        <p:nvSpPr>
          <p:cNvPr id="4" name="Pladsholder til sidefod 4"/>
          <p:cNvSpPr>
            <a:spLocks noGrp="1"/>
          </p:cNvSpPr>
          <p:nvPr>
            <p:ph type="ftr" sz="quarter" idx="11"/>
          </p:nvPr>
        </p:nvSpPr>
        <p:spPr/>
        <p:txBody>
          <a:bodyPr/>
          <a:lstStyle>
            <a:lvl1pPr>
              <a:defRPr/>
            </a:lvl1pPr>
          </a:lstStyle>
          <a:p>
            <a:pPr>
              <a:defRPr/>
            </a:pPr>
            <a:endParaRPr lang="en-US"/>
          </a:p>
        </p:txBody>
      </p:sp>
      <p:sp>
        <p:nvSpPr>
          <p:cNvPr id="5" name="Pladsholder til diasnummer 5"/>
          <p:cNvSpPr>
            <a:spLocks noGrp="1"/>
          </p:cNvSpPr>
          <p:nvPr>
            <p:ph type="sldNum" sz="quarter" idx="12"/>
          </p:nvPr>
        </p:nvSpPr>
        <p:spPr/>
        <p:txBody>
          <a:bodyPr/>
          <a:lstStyle>
            <a:lvl1pPr>
              <a:defRPr/>
            </a:lvl1pPr>
          </a:lstStyle>
          <a:p>
            <a:pPr>
              <a:defRPr/>
            </a:pPr>
            <a:fld id="{2521E997-C503-4005-8C8F-BBD3436C952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p:txBody>
          <a:bodyPr/>
          <a:lstStyle>
            <a:lvl1pPr>
              <a:defRPr/>
            </a:lvl1pPr>
          </a:lstStyle>
          <a:p>
            <a:pPr>
              <a:defRPr/>
            </a:pPr>
            <a:fld id="{2BF5DA5A-826B-48CD-B7F2-41049DB7DD5C}" type="datetimeFigureOut">
              <a:rPr lang="da-DK"/>
              <a:pPr>
                <a:defRPr/>
              </a:pPr>
              <a:t>3/17/10</a:t>
            </a:fld>
            <a:endParaRPr lang="en-US"/>
          </a:p>
        </p:txBody>
      </p:sp>
      <p:sp>
        <p:nvSpPr>
          <p:cNvPr id="3" name="Pladsholder til sidefod 4"/>
          <p:cNvSpPr>
            <a:spLocks noGrp="1"/>
          </p:cNvSpPr>
          <p:nvPr>
            <p:ph type="ftr" sz="quarter" idx="11"/>
          </p:nvPr>
        </p:nvSpPr>
        <p:spPr/>
        <p:txBody>
          <a:bodyPr/>
          <a:lstStyle>
            <a:lvl1pPr>
              <a:defRPr/>
            </a:lvl1pPr>
          </a:lstStyle>
          <a:p>
            <a:pPr>
              <a:defRPr/>
            </a:pPr>
            <a:endParaRPr lang="en-US"/>
          </a:p>
        </p:txBody>
      </p:sp>
      <p:sp>
        <p:nvSpPr>
          <p:cNvPr id="4" name="Pladsholder til diasnummer 5"/>
          <p:cNvSpPr>
            <a:spLocks noGrp="1"/>
          </p:cNvSpPr>
          <p:nvPr>
            <p:ph type="sldNum" sz="quarter" idx="12"/>
          </p:nvPr>
        </p:nvSpPr>
        <p:spPr/>
        <p:txBody>
          <a:bodyPr/>
          <a:lstStyle>
            <a:lvl1pPr>
              <a:defRPr/>
            </a:lvl1pPr>
          </a:lstStyle>
          <a:p>
            <a:pPr>
              <a:defRPr/>
            </a:pPr>
            <a:fld id="{03AE69C3-12D0-40AA-ACFA-B2F444AC3F4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en-US"/>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p:txBody>
          <a:bodyPr/>
          <a:lstStyle>
            <a:lvl1pPr>
              <a:defRPr/>
            </a:lvl1pPr>
          </a:lstStyle>
          <a:p>
            <a:pPr>
              <a:defRPr/>
            </a:pPr>
            <a:fld id="{7D400C22-C986-4980-A671-549F7122E801}" type="datetimeFigureOut">
              <a:rPr lang="da-DK"/>
              <a:pPr>
                <a:defRPr/>
              </a:pPr>
              <a:t>3/17/10</a:t>
            </a:fld>
            <a:endParaRPr lang="en-US"/>
          </a:p>
        </p:txBody>
      </p:sp>
      <p:sp>
        <p:nvSpPr>
          <p:cNvPr id="6" name="Pladsholder til sidefod 4"/>
          <p:cNvSpPr>
            <a:spLocks noGrp="1"/>
          </p:cNvSpPr>
          <p:nvPr>
            <p:ph type="ftr" sz="quarter" idx="11"/>
          </p:nvPr>
        </p:nvSpPr>
        <p:spPr/>
        <p:txBody>
          <a:bodyPr/>
          <a:lstStyle>
            <a:lvl1pPr>
              <a:defRPr/>
            </a:lvl1pPr>
          </a:lstStyle>
          <a:p>
            <a:pPr>
              <a:defRPr/>
            </a:pPr>
            <a:endParaRPr lang="en-US"/>
          </a:p>
        </p:txBody>
      </p:sp>
      <p:sp>
        <p:nvSpPr>
          <p:cNvPr id="7" name="Pladsholder til diasnummer 5"/>
          <p:cNvSpPr>
            <a:spLocks noGrp="1"/>
          </p:cNvSpPr>
          <p:nvPr>
            <p:ph type="sldNum" sz="quarter" idx="12"/>
          </p:nvPr>
        </p:nvSpPr>
        <p:spPr/>
        <p:txBody>
          <a:bodyPr/>
          <a:lstStyle>
            <a:lvl1pPr>
              <a:defRPr/>
            </a:lvl1pPr>
          </a:lstStyle>
          <a:p>
            <a:pPr>
              <a:defRPr/>
            </a:pPr>
            <a:fld id="{8CF1696F-FC2F-4B8A-AB68-7103AE229CF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en-US"/>
          </a:p>
        </p:txBody>
      </p:sp>
      <p:sp>
        <p:nvSpPr>
          <p:cNvPr id="3" name="Pladsholder til billed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p:txBody>
          <a:bodyPr/>
          <a:lstStyle>
            <a:lvl1pPr>
              <a:defRPr/>
            </a:lvl1pPr>
          </a:lstStyle>
          <a:p>
            <a:pPr>
              <a:defRPr/>
            </a:pPr>
            <a:fld id="{812C227B-39AB-4EAB-BA20-A51F01EB4D01}" type="datetimeFigureOut">
              <a:rPr lang="da-DK"/>
              <a:pPr>
                <a:defRPr/>
              </a:pPr>
              <a:t>3/17/10</a:t>
            </a:fld>
            <a:endParaRPr lang="en-US"/>
          </a:p>
        </p:txBody>
      </p:sp>
      <p:sp>
        <p:nvSpPr>
          <p:cNvPr id="6" name="Pladsholder til sidefod 4"/>
          <p:cNvSpPr>
            <a:spLocks noGrp="1"/>
          </p:cNvSpPr>
          <p:nvPr>
            <p:ph type="ftr" sz="quarter" idx="11"/>
          </p:nvPr>
        </p:nvSpPr>
        <p:spPr/>
        <p:txBody>
          <a:bodyPr/>
          <a:lstStyle>
            <a:lvl1pPr>
              <a:defRPr/>
            </a:lvl1pPr>
          </a:lstStyle>
          <a:p>
            <a:pPr>
              <a:defRPr/>
            </a:pPr>
            <a:endParaRPr lang="en-US"/>
          </a:p>
        </p:txBody>
      </p:sp>
      <p:sp>
        <p:nvSpPr>
          <p:cNvPr id="7" name="Pladsholder til diasnummer 5"/>
          <p:cNvSpPr>
            <a:spLocks noGrp="1"/>
          </p:cNvSpPr>
          <p:nvPr>
            <p:ph type="sldNum" sz="quarter" idx="12"/>
          </p:nvPr>
        </p:nvSpPr>
        <p:spPr/>
        <p:txBody>
          <a:bodyPr/>
          <a:lstStyle>
            <a:lvl1pPr>
              <a:defRPr/>
            </a:lvl1pPr>
          </a:lstStyle>
          <a:p>
            <a:pPr>
              <a:defRPr/>
            </a:pPr>
            <a:fld id="{77B1F85E-6561-4819-80C1-0A7A6A39FF2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dato 3"/>
          <p:cNvSpPr>
            <a:spLocks noGrp="1"/>
          </p:cNvSpPr>
          <p:nvPr>
            <p:ph type="dt" sz="half" idx="10"/>
          </p:nvPr>
        </p:nvSpPr>
        <p:spPr/>
        <p:txBody>
          <a:bodyPr/>
          <a:lstStyle>
            <a:lvl1pPr>
              <a:defRPr/>
            </a:lvl1pPr>
          </a:lstStyle>
          <a:p>
            <a:pPr>
              <a:defRPr/>
            </a:pPr>
            <a:fld id="{D82D63F7-42DF-4020-8834-6127499A3855}" type="datetimeFigureOut">
              <a:rPr lang="da-DK"/>
              <a:pPr>
                <a:defRPr/>
              </a:pPr>
              <a:t>3/17/10</a:t>
            </a:fld>
            <a:endParaRPr lang="en-US"/>
          </a:p>
        </p:txBody>
      </p:sp>
      <p:sp>
        <p:nvSpPr>
          <p:cNvPr id="5" name="Pladsholder til sidefod 4"/>
          <p:cNvSpPr>
            <a:spLocks noGrp="1"/>
          </p:cNvSpPr>
          <p:nvPr>
            <p:ph type="ftr" sz="quarter" idx="11"/>
          </p:nvPr>
        </p:nvSpPr>
        <p:spPr/>
        <p:txBody>
          <a:bodyPr/>
          <a:lstStyle>
            <a:lvl1pPr>
              <a:defRPr/>
            </a:lvl1pPr>
          </a:lstStyle>
          <a:p>
            <a:pPr>
              <a:defRPr/>
            </a:pPr>
            <a:endParaRPr lang="en-US"/>
          </a:p>
        </p:txBody>
      </p:sp>
      <p:sp>
        <p:nvSpPr>
          <p:cNvPr id="6" name="Pladsholder til diasnummer 5"/>
          <p:cNvSpPr>
            <a:spLocks noGrp="1"/>
          </p:cNvSpPr>
          <p:nvPr>
            <p:ph type="sldNum" sz="quarter" idx="12"/>
          </p:nvPr>
        </p:nvSpPr>
        <p:spPr/>
        <p:txBody>
          <a:bodyPr/>
          <a:lstStyle>
            <a:lvl1pPr>
              <a:defRPr/>
            </a:lvl1pPr>
          </a:lstStyle>
          <a:p>
            <a:pPr>
              <a:defRPr/>
            </a:pPr>
            <a:fld id="{050BA607-4BF1-4751-9C7B-9090676C442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titeltypografi i masteren</a:t>
            </a:r>
            <a:endParaRPr lang="en-US"/>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dato 3"/>
          <p:cNvSpPr>
            <a:spLocks noGrp="1"/>
          </p:cNvSpPr>
          <p:nvPr>
            <p:ph type="dt" sz="half" idx="10"/>
          </p:nvPr>
        </p:nvSpPr>
        <p:spPr/>
        <p:txBody>
          <a:bodyPr/>
          <a:lstStyle>
            <a:lvl1pPr>
              <a:defRPr/>
            </a:lvl1pPr>
          </a:lstStyle>
          <a:p>
            <a:pPr>
              <a:defRPr/>
            </a:pPr>
            <a:fld id="{5AA4141A-FC82-4C8E-B33E-869B238DFDD7}" type="datetimeFigureOut">
              <a:rPr lang="da-DK"/>
              <a:pPr>
                <a:defRPr/>
              </a:pPr>
              <a:t>3/17/10</a:t>
            </a:fld>
            <a:endParaRPr lang="en-US"/>
          </a:p>
        </p:txBody>
      </p:sp>
      <p:sp>
        <p:nvSpPr>
          <p:cNvPr id="5" name="Pladsholder til sidefod 4"/>
          <p:cNvSpPr>
            <a:spLocks noGrp="1"/>
          </p:cNvSpPr>
          <p:nvPr>
            <p:ph type="ftr" sz="quarter" idx="11"/>
          </p:nvPr>
        </p:nvSpPr>
        <p:spPr/>
        <p:txBody>
          <a:bodyPr/>
          <a:lstStyle>
            <a:lvl1pPr>
              <a:defRPr/>
            </a:lvl1pPr>
          </a:lstStyle>
          <a:p>
            <a:pPr>
              <a:defRPr/>
            </a:pPr>
            <a:endParaRPr lang="en-US"/>
          </a:p>
        </p:txBody>
      </p:sp>
      <p:sp>
        <p:nvSpPr>
          <p:cNvPr id="6" name="Pladsholder til diasnummer 5"/>
          <p:cNvSpPr>
            <a:spLocks noGrp="1"/>
          </p:cNvSpPr>
          <p:nvPr>
            <p:ph type="sldNum" sz="quarter" idx="12"/>
          </p:nvPr>
        </p:nvSpPr>
        <p:spPr/>
        <p:txBody>
          <a:bodyPr/>
          <a:lstStyle>
            <a:lvl1pPr>
              <a:defRPr/>
            </a:lvl1pPr>
          </a:lstStyle>
          <a:p>
            <a:pPr>
              <a:defRPr/>
            </a:pPr>
            <a:fld id="{06465ED3-5A0B-4A2C-9767-4F3489DDC73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en-US"/>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undertiteltypografien i masteren</a:t>
            </a:r>
            <a:endParaRPr lang="en-US"/>
          </a:p>
        </p:txBody>
      </p:sp>
      <p:sp>
        <p:nvSpPr>
          <p:cNvPr id="4" name="Pladsholder til dato 3"/>
          <p:cNvSpPr>
            <a:spLocks noGrp="1"/>
          </p:cNvSpPr>
          <p:nvPr>
            <p:ph type="dt" sz="half" idx="10"/>
          </p:nvPr>
        </p:nvSpPr>
        <p:spPr/>
        <p:txBody>
          <a:bodyPr/>
          <a:lstStyle>
            <a:lvl1pPr>
              <a:defRPr/>
            </a:lvl1pPr>
          </a:lstStyle>
          <a:p>
            <a:pPr>
              <a:defRPr/>
            </a:pPr>
            <a:fld id="{C150430D-700E-4A23-80F2-E4D38951ACF0}" type="datetimeFigureOut">
              <a:rPr lang="da-DK"/>
              <a:pPr>
                <a:defRPr/>
              </a:pPr>
              <a:t>3/17/10</a:t>
            </a:fld>
            <a:endParaRPr lang="en-US"/>
          </a:p>
        </p:txBody>
      </p:sp>
      <p:sp>
        <p:nvSpPr>
          <p:cNvPr id="5" name="Pladsholder til sidefod 4"/>
          <p:cNvSpPr>
            <a:spLocks noGrp="1"/>
          </p:cNvSpPr>
          <p:nvPr>
            <p:ph type="ftr" sz="quarter" idx="11"/>
          </p:nvPr>
        </p:nvSpPr>
        <p:spPr/>
        <p:txBody>
          <a:bodyPr/>
          <a:lstStyle>
            <a:lvl1pPr>
              <a:defRPr/>
            </a:lvl1pPr>
          </a:lstStyle>
          <a:p>
            <a:pPr>
              <a:defRPr/>
            </a:pPr>
            <a:endParaRPr lang="en-US"/>
          </a:p>
        </p:txBody>
      </p:sp>
      <p:sp>
        <p:nvSpPr>
          <p:cNvPr id="6" name="Pladsholder til diasnummer 5"/>
          <p:cNvSpPr>
            <a:spLocks noGrp="1"/>
          </p:cNvSpPr>
          <p:nvPr>
            <p:ph type="sldNum" sz="quarter" idx="12"/>
          </p:nvPr>
        </p:nvSpPr>
        <p:spPr/>
        <p:txBody>
          <a:bodyPr/>
          <a:lstStyle>
            <a:lvl1pPr>
              <a:defRPr/>
            </a:lvl1pPr>
          </a:lstStyle>
          <a:p>
            <a:pPr>
              <a:defRPr/>
            </a:pPr>
            <a:fld id="{3C2DB052-8223-400A-BFF2-2948BB5BB7F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dato 3"/>
          <p:cNvSpPr>
            <a:spLocks noGrp="1"/>
          </p:cNvSpPr>
          <p:nvPr>
            <p:ph type="dt" sz="half" idx="10"/>
          </p:nvPr>
        </p:nvSpPr>
        <p:spPr/>
        <p:txBody>
          <a:bodyPr/>
          <a:lstStyle>
            <a:lvl1pPr>
              <a:defRPr/>
            </a:lvl1pPr>
          </a:lstStyle>
          <a:p>
            <a:pPr>
              <a:defRPr/>
            </a:pPr>
            <a:fld id="{0F4291EE-00AB-45A6-A947-F598CFE440E2}" type="datetimeFigureOut">
              <a:rPr lang="da-DK"/>
              <a:pPr>
                <a:defRPr/>
              </a:pPr>
              <a:t>3/17/10</a:t>
            </a:fld>
            <a:endParaRPr lang="en-US"/>
          </a:p>
        </p:txBody>
      </p:sp>
      <p:sp>
        <p:nvSpPr>
          <p:cNvPr id="5" name="Pladsholder til sidefod 4"/>
          <p:cNvSpPr>
            <a:spLocks noGrp="1"/>
          </p:cNvSpPr>
          <p:nvPr>
            <p:ph type="ftr" sz="quarter" idx="11"/>
          </p:nvPr>
        </p:nvSpPr>
        <p:spPr/>
        <p:txBody>
          <a:bodyPr/>
          <a:lstStyle>
            <a:lvl1pPr>
              <a:defRPr/>
            </a:lvl1pPr>
          </a:lstStyle>
          <a:p>
            <a:pPr>
              <a:defRPr/>
            </a:pPr>
            <a:endParaRPr lang="en-US"/>
          </a:p>
        </p:txBody>
      </p:sp>
      <p:sp>
        <p:nvSpPr>
          <p:cNvPr id="6" name="Pladsholder til diasnummer 5"/>
          <p:cNvSpPr>
            <a:spLocks noGrp="1"/>
          </p:cNvSpPr>
          <p:nvPr>
            <p:ph type="sldNum" sz="quarter" idx="12"/>
          </p:nvPr>
        </p:nvSpPr>
        <p:spPr/>
        <p:txBody>
          <a:bodyPr/>
          <a:lstStyle>
            <a:lvl1pPr>
              <a:defRPr/>
            </a:lvl1pPr>
          </a:lstStyle>
          <a:p>
            <a:pPr>
              <a:defRPr/>
            </a:pPr>
            <a:fld id="{17E3E6E0-EA72-4C9A-BBD7-8A5A7747F50F}"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en-US"/>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typografi i masteren</a:t>
            </a:r>
          </a:p>
        </p:txBody>
      </p:sp>
      <p:sp>
        <p:nvSpPr>
          <p:cNvPr id="4" name="Pladsholder til dato 3"/>
          <p:cNvSpPr>
            <a:spLocks noGrp="1"/>
          </p:cNvSpPr>
          <p:nvPr>
            <p:ph type="dt" sz="half" idx="10"/>
          </p:nvPr>
        </p:nvSpPr>
        <p:spPr/>
        <p:txBody>
          <a:bodyPr/>
          <a:lstStyle>
            <a:lvl1pPr>
              <a:defRPr/>
            </a:lvl1pPr>
          </a:lstStyle>
          <a:p>
            <a:pPr>
              <a:defRPr/>
            </a:pPr>
            <a:fld id="{202C5A87-FCFE-4514-A434-8AE4245E5A31}" type="datetimeFigureOut">
              <a:rPr lang="da-DK"/>
              <a:pPr>
                <a:defRPr/>
              </a:pPr>
              <a:t>3/17/10</a:t>
            </a:fld>
            <a:endParaRPr lang="en-US"/>
          </a:p>
        </p:txBody>
      </p:sp>
      <p:sp>
        <p:nvSpPr>
          <p:cNvPr id="5" name="Pladsholder til sidefod 4"/>
          <p:cNvSpPr>
            <a:spLocks noGrp="1"/>
          </p:cNvSpPr>
          <p:nvPr>
            <p:ph type="ftr" sz="quarter" idx="11"/>
          </p:nvPr>
        </p:nvSpPr>
        <p:spPr/>
        <p:txBody>
          <a:bodyPr/>
          <a:lstStyle>
            <a:lvl1pPr>
              <a:defRPr/>
            </a:lvl1pPr>
          </a:lstStyle>
          <a:p>
            <a:pPr>
              <a:defRPr/>
            </a:pPr>
            <a:endParaRPr lang="en-US"/>
          </a:p>
        </p:txBody>
      </p:sp>
      <p:sp>
        <p:nvSpPr>
          <p:cNvPr id="6" name="Pladsholder til diasnummer 5"/>
          <p:cNvSpPr>
            <a:spLocks noGrp="1"/>
          </p:cNvSpPr>
          <p:nvPr>
            <p:ph type="sldNum" sz="quarter" idx="12"/>
          </p:nvPr>
        </p:nvSpPr>
        <p:spPr/>
        <p:txBody>
          <a:bodyPr/>
          <a:lstStyle>
            <a:lvl1pPr>
              <a:defRPr/>
            </a:lvl1pPr>
          </a:lstStyle>
          <a:p>
            <a:pPr>
              <a:defRPr/>
            </a:pPr>
            <a:fld id="{3E8DA319-0C90-494F-8A5E-F1F872A145C8}"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5" name="Pladsholder til dato 3"/>
          <p:cNvSpPr>
            <a:spLocks noGrp="1"/>
          </p:cNvSpPr>
          <p:nvPr>
            <p:ph type="dt" sz="half" idx="10"/>
          </p:nvPr>
        </p:nvSpPr>
        <p:spPr/>
        <p:txBody>
          <a:bodyPr/>
          <a:lstStyle>
            <a:lvl1pPr>
              <a:defRPr/>
            </a:lvl1pPr>
          </a:lstStyle>
          <a:p>
            <a:pPr>
              <a:defRPr/>
            </a:pPr>
            <a:fld id="{6705B5BE-ADB3-4FFC-85E8-EC4DE4B26FD7}" type="datetimeFigureOut">
              <a:rPr lang="da-DK"/>
              <a:pPr>
                <a:defRPr/>
              </a:pPr>
              <a:t>3/17/10</a:t>
            </a:fld>
            <a:endParaRPr lang="en-US"/>
          </a:p>
        </p:txBody>
      </p:sp>
      <p:sp>
        <p:nvSpPr>
          <p:cNvPr id="6" name="Pladsholder til sidefod 4"/>
          <p:cNvSpPr>
            <a:spLocks noGrp="1"/>
          </p:cNvSpPr>
          <p:nvPr>
            <p:ph type="ftr" sz="quarter" idx="11"/>
          </p:nvPr>
        </p:nvSpPr>
        <p:spPr/>
        <p:txBody>
          <a:bodyPr/>
          <a:lstStyle>
            <a:lvl1pPr>
              <a:defRPr/>
            </a:lvl1pPr>
          </a:lstStyle>
          <a:p>
            <a:pPr>
              <a:defRPr/>
            </a:pPr>
            <a:endParaRPr lang="en-US"/>
          </a:p>
        </p:txBody>
      </p:sp>
      <p:sp>
        <p:nvSpPr>
          <p:cNvPr id="7" name="Pladsholder til diasnummer 5"/>
          <p:cNvSpPr>
            <a:spLocks noGrp="1"/>
          </p:cNvSpPr>
          <p:nvPr>
            <p:ph type="sldNum" sz="quarter" idx="12"/>
          </p:nvPr>
        </p:nvSpPr>
        <p:spPr/>
        <p:txBody>
          <a:bodyPr/>
          <a:lstStyle>
            <a:lvl1pPr>
              <a:defRPr/>
            </a:lvl1pPr>
          </a:lstStyle>
          <a:p>
            <a:pPr>
              <a:defRPr/>
            </a:pPr>
            <a:fld id="{E6E0A8DA-75A6-49F8-A9F8-0DD7E4601B76}"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titeltypografi i masteren</a:t>
            </a:r>
            <a:endParaRPr lang="en-US"/>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7" name="Pladsholder til dato 3"/>
          <p:cNvSpPr>
            <a:spLocks noGrp="1"/>
          </p:cNvSpPr>
          <p:nvPr>
            <p:ph type="dt" sz="half" idx="10"/>
          </p:nvPr>
        </p:nvSpPr>
        <p:spPr/>
        <p:txBody>
          <a:bodyPr/>
          <a:lstStyle>
            <a:lvl1pPr>
              <a:defRPr/>
            </a:lvl1pPr>
          </a:lstStyle>
          <a:p>
            <a:pPr>
              <a:defRPr/>
            </a:pPr>
            <a:fld id="{68FECFE5-F6CC-4CF5-B776-CBF8C89C8574}" type="datetimeFigureOut">
              <a:rPr lang="da-DK"/>
              <a:pPr>
                <a:defRPr/>
              </a:pPr>
              <a:t>3/17/10</a:t>
            </a:fld>
            <a:endParaRPr lang="en-US"/>
          </a:p>
        </p:txBody>
      </p:sp>
      <p:sp>
        <p:nvSpPr>
          <p:cNvPr id="8" name="Pladsholder til sidefod 4"/>
          <p:cNvSpPr>
            <a:spLocks noGrp="1"/>
          </p:cNvSpPr>
          <p:nvPr>
            <p:ph type="ftr" sz="quarter" idx="11"/>
          </p:nvPr>
        </p:nvSpPr>
        <p:spPr/>
        <p:txBody>
          <a:bodyPr/>
          <a:lstStyle>
            <a:lvl1pPr>
              <a:defRPr/>
            </a:lvl1pPr>
          </a:lstStyle>
          <a:p>
            <a:pPr>
              <a:defRPr/>
            </a:pPr>
            <a:endParaRPr lang="en-US"/>
          </a:p>
        </p:txBody>
      </p:sp>
      <p:sp>
        <p:nvSpPr>
          <p:cNvPr id="9" name="Pladsholder til diasnummer 5"/>
          <p:cNvSpPr>
            <a:spLocks noGrp="1"/>
          </p:cNvSpPr>
          <p:nvPr>
            <p:ph type="sldNum" sz="quarter" idx="12"/>
          </p:nvPr>
        </p:nvSpPr>
        <p:spPr/>
        <p:txBody>
          <a:bodyPr/>
          <a:lstStyle>
            <a:lvl1pPr>
              <a:defRPr/>
            </a:lvl1pPr>
          </a:lstStyle>
          <a:p>
            <a:pPr>
              <a:defRPr/>
            </a:pPr>
            <a:fld id="{00E6E16A-9200-42A0-9041-BB53EACF3C4A}"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dato 3"/>
          <p:cNvSpPr>
            <a:spLocks noGrp="1"/>
          </p:cNvSpPr>
          <p:nvPr>
            <p:ph type="dt" sz="half" idx="10"/>
          </p:nvPr>
        </p:nvSpPr>
        <p:spPr/>
        <p:txBody>
          <a:bodyPr/>
          <a:lstStyle>
            <a:lvl1pPr>
              <a:defRPr/>
            </a:lvl1pPr>
          </a:lstStyle>
          <a:p>
            <a:pPr>
              <a:defRPr/>
            </a:pPr>
            <a:fld id="{43C85EB3-9EF3-4B3E-BA14-FE888628DC8E}" type="datetimeFigureOut">
              <a:rPr lang="da-DK"/>
              <a:pPr>
                <a:defRPr/>
              </a:pPr>
              <a:t>3/17/10</a:t>
            </a:fld>
            <a:endParaRPr lang="en-US"/>
          </a:p>
        </p:txBody>
      </p:sp>
      <p:sp>
        <p:nvSpPr>
          <p:cNvPr id="4" name="Pladsholder til sidefod 4"/>
          <p:cNvSpPr>
            <a:spLocks noGrp="1"/>
          </p:cNvSpPr>
          <p:nvPr>
            <p:ph type="ftr" sz="quarter" idx="11"/>
          </p:nvPr>
        </p:nvSpPr>
        <p:spPr/>
        <p:txBody>
          <a:bodyPr/>
          <a:lstStyle>
            <a:lvl1pPr>
              <a:defRPr/>
            </a:lvl1pPr>
          </a:lstStyle>
          <a:p>
            <a:pPr>
              <a:defRPr/>
            </a:pPr>
            <a:endParaRPr lang="en-US"/>
          </a:p>
        </p:txBody>
      </p:sp>
      <p:sp>
        <p:nvSpPr>
          <p:cNvPr id="5" name="Pladsholder til diasnummer 5"/>
          <p:cNvSpPr>
            <a:spLocks noGrp="1"/>
          </p:cNvSpPr>
          <p:nvPr>
            <p:ph type="sldNum" sz="quarter" idx="12"/>
          </p:nvPr>
        </p:nvSpPr>
        <p:spPr/>
        <p:txBody>
          <a:bodyPr/>
          <a:lstStyle>
            <a:lvl1pPr>
              <a:defRPr/>
            </a:lvl1pPr>
          </a:lstStyle>
          <a:p>
            <a:pPr>
              <a:defRPr/>
            </a:pPr>
            <a:fld id="{C62526F1-82C9-4205-B89F-00915EAFA0BD}"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p:txBody>
          <a:bodyPr/>
          <a:lstStyle>
            <a:lvl1pPr>
              <a:defRPr/>
            </a:lvl1pPr>
          </a:lstStyle>
          <a:p>
            <a:pPr>
              <a:defRPr/>
            </a:pPr>
            <a:fld id="{C7BDFC04-6827-4885-A8CD-8ADBA395AEA5}" type="datetimeFigureOut">
              <a:rPr lang="da-DK"/>
              <a:pPr>
                <a:defRPr/>
              </a:pPr>
              <a:t>3/17/10</a:t>
            </a:fld>
            <a:endParaRPr lang="en-US"/>
          </a:p>
        </p:txBody>
      </p:sp>
      <p:sp>
        <p:nvSpPr>
          <p:cNvPr id="3" name="Pladsholder til sidefod 4"/>
          <p:cNvSpPr>
            <a:spLocks noGrp="1"/>
          </p:cNvSpPr>
          <p:nvPr>
            <p:ph type="ftr" sz="quarter" idx="11"/>
          </p:nvPr>
        </p:nvSpPr>
        <p:spPr/>
        <p:txBody>
          <a:bodyPr/>
          <a:lstStyle>
            <a:lvl1pPr>
              <a:defRPr/>
            </a:lvl1pPr>
          </a:lstStyle>
          <a:p>
            <a:pPr>
              <a:defRPr/>
            </a:pPr>
            <a:endParaRPr lang="en-US"/>
          </a:p>
        </p:txBody>
      </p:sp>
      <p:sp>
        <p:nvSpPr>
          <p:cNvPr id="4" name="Pladsholder til diasnummer 5"/>
          <p:cNvSpPr>
            <a:spLocks noGrp="1"/>
          </p:cNvSpPr>
          <p:nvPr>
            <p:ph type="sldNum" sz="quarter" idx="12"/>
          </p:nvPr>
        </p:nvSpPr>
        <p:spPr/>
        <p:txBody>
          <a:bodyPr/>
          <a:lstStyle>
            <a:lvl1pPr>
              <a:defRPr/>
            </a:lvl1pPr>
          </a:lstStyle>
          <a:p>
            <a:pPr>
              <a:defRPr/>
            </a:pPr>
            <a:fld id="{B8FAA216-B3B5-4045-A200-2834794C9289}"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en-US"/>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p:txBody>
          <a:bodyPr/>
          <a:lstStyle>
            <a:lvl1pPr>
              <a:defRPr/>
            </a:lvl1pPr>
          </a:lstStyle>
          <a:p>
            <a:pPr>
              <a:defRPr/>
            </a:pPr>
            <a:fld id="{D72205E3-6D06-46BA-AA58-586AB1EF2061}" type="datetimeFigureOut">
              <a:rPr lang="da-DK"/>
              <a:pPr>
                <a:defRPr/>
              </a:pPr>
              <a:t>3/17/10</a:t>
            </a:fld>
            <a:endParaRPr lang="en-US"/>
          </a:p>
        </p:txBody>
      </p:sp>
      <p:sp>
        <p:nvSpPr>
          <p:cNvPr id="6" name="Pladsholder til sidefod 4"/>
          <p:cNvSpPr>
            <a:spLocks noGrp="1"/>
          </p:cNvSpPr>
          <p:nvPr>
            <p:ph type="ftr" sz="quarter" idx="11"/>
          </p:nvPr>
        </p:nvSpPr>
        <p:spPr/>
        <p:txBody>
          <a:bodyPr/>
          <a:lstStyle>
            <a:lvl1pPr>
              <a:defRPr/>
            </a:lvl1pPr>
          </a:lstStyle>
          <a:p>
            <a:pPr>
              <a:defRPr/>
            </a:pPr>
            <a:endParaRPr lang="en-US"/>
          </a:p>
        </p:txBody>
      </p:sp>
      <p:sp>
        <p:nvSpPr>
          <p:cNvPr id="7" name="Pladsholder til diasnummer 5"/>
          <p:cNvSpPr>
            <a:spLocks noGrp="1"/>
          </p:cNvSpPr>
          <p:nvPr>
            <p:ph type="sldNum" sz="quarter" idx="12"/>
          </p:nvPr>
        </p:nvSpPr>
        <p:spPr/>
        <p:txBody>
          <a:bodyPr/>
          <a:lstStyle>
            <a:lvl1pPr>
              <a:defRPr/>
            </a:lvl1pPr>
          </a:lstStyle>
          <a:p>
            <a:pPr>
              <a:defRPr/>
            </a:pPr>
            <a:fld id="{0EB08BA2-C5F3-4398-8A36-B87081EC9CE4}"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en-US"/>
          </a:p>
        </p:txBody>
      </p:sp>
      <p:sp>
        <p:nvSpPr>
          <p:cNvPr id="3" name="Pladsholder til billed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p:txBody>
          <a:bodyPr/>
          <a:lstStyle>
            <a:lvl1pPr>
              <a:defRPr/>
            </a:lvl1pPr>
          </a:lstStyle>
          <a:p>
            <a:pPr>
              <a:defRPr/>
            </a:pPr>
            <a:fld id="{5B4DB4F3-3714-400F-9D9B-C34A28911643}" type="datetimeFigureOut">
              <a:rPr lang="da-DK"/>
              <a:pPr>
                <a:defRPr/>
              </a:pPr>
              <a:t>3/17/10</a:t>
            </a:fld>
            <a:endParaRPr lang="en-US"/>
          </a:p>
        </p:txBody>
      </p:sp>
      <p:sp>
        <p:nvSpPr>
          <p:cNvPr id="6" name="Pladsholder til sidefod 4"/>
          <p:cNvSpPr>
            <a:spLocks noGrp="1"/>
          </p:cNvSpPr>
          <p:nvPr>
            <p:ph type="ftr" sz="quarter" idx="11"/>
          </p:nvPr>
        </p:nvSpPr>
        <p:spPr/>
        <p:txBody>
          <a:bodyPr/>
          <a:lstStyle>
            <a:lvl1pPr>
              <a:defRPr/>
            </a:lvl1pPr>
          </a:lstStyle>
          <a:p>
            <a:pPr>
              <a:defRPr/>
            </a:pPr>
            <a:endParaRPr lang="en-US"/>
          </a:p>
        </p:txBody>
      </p:sp>
      <p:sp>
        <p:nvSpPr>
          <p:cNvPr id="7" name="Pladsholder til diasnummer 5"/>
          <p:cNvSpPr>
            <a:spLocks noGrp="1"/>
          </p:cNvSpPr>
          <p:nvPr>
            <p:ph type="sldNum" sz="quarter" idx="12"/>
          </p:nvPr>
        </p:nvSpPr>
        <p:spPr/>
        <p:txBody>
          <a:bodyPr/>
          <a:lstStyle>
            <a:lvl1pPr>
              <a:defRPr/>
            </a:lvl1pPr>
          </a:lstStyle>
          <a:p>
            <a:pPr>
              <a:defRPr/>
            </a:pPr>
            <a:fld id="{B1BC7A4E-8681-4E4C-A4BF-782168F8CA11}"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dato 3"/>
          <p:cNvSpPr>
            <a:spLocks noGrp="1"/>
          </p:cNvSpPr>
          <p:nvPr>
            <p:ph type="dt" sz="half" idx="10"/>
          </p:nvPr>
        </p:nvSpPr>
        <p:spPr/>
        <p:txBody>
          <a:bodyPr/>
          <a:lstStyle>
            <a:lvl1pPr>
              <a:defRPr/>
            </a:lvl1pPr>
          </a:lstStyle>
          <a:p>
            <a:pPr>
              <a:defRPr/>
            </a:pPr>
            <a:fld id="{98EE6464-C64C-431D-9479-2EC3054014C8}" type="datetimeFigureOut">
              <a:rPr lang="da-DK"/>
              <a:pPr>
                <a:defRPr/>
              </a:pPr>
              <a:t>3/17/10</a:t>
            </a:fld>
            <a:endParaRPr lang="en-US"/>
          </a:p>
        </p:txBody>
      </p:sp>
      <p:sp>
        <p:nvSpPr>
          <p:cNvPr id="5" name="Pladsholder til sidefod 4"/>
          <p:cNvSpPr>
            <a:spLocks noGrp="1"/>
          </p:cNvSpPr>
          <p:nvPr>
            <p:ph type="ftr" sz="quarter" idx="11"/>
          </p:nvPr>
        </p:nvSpPr>
        <p:spPr/>
        <p:txBody>
          <a:bodyPr/>
          <a:lstStyle>
            <a:lvl1pPr>
              <a:defRPr/>
            </a:lvl1pPr>
          </a:lstStyle>
          <a:p>
            <a:pPr>
              <a:defRPr/>
            </a:pPr>
            <a:endParaRPr lang="en-US"/>
          </a:p>
        </p:txBody>
      </p:sp>
      <p:sp>
        <p:nvSpPr>
          <p:cNvPr id="6" name="Pladsholder til diasnummer 5"/>
          <p:cNvSpPr>
            <a:spLocks noGrp="1"/>
          </p:cNvSpPr>
          <p:nvPr>
            <p:ph type="sldNum" sz="quarter" idx="12"/>
          </p:nvPr>
        </p:nvSpPr>
        <p:spPr/>
        <p:txBody>
          <a:bodyPr/>
          <a:lstStyle>
            <a:lvl1pPr>
              <a:defRPr/>
            </a:lvl1pPr>
          </a:lstStyle>
          <a:p>
            <a:pPr>
              <a:defRPr/>
            </a:pPr>
            <a:fld id="{47BB8847-6A3E-457D-B1E9-0D654696DFEF}"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titeltypografi i masteren</a:t>
            </a:r>
            <a:endParaRPr lang="en-US"/>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dato 3"/>
          <p:cNvSpPr>
            <a:spLocks noGrp="1"/>
          </p:cNvSpPr>
          <p:nvPr>
            <p:ph type="dt" sz="half" idx="10"/>
          </p:nvPr>
        </p:nvSpPr>
        <p:spPr/>
        <p:txBody>
          <a:bodyPr/>
          <a:lstStyle>
            <a:lvl1pPr>
              <a:defRPr/>
            </a:lvl1pPr>
          </a:lstStyle>
          <a:p>
            <a:pPr>
              <a:defRPr/>
            </a:pPr>
            <a:fld id="{1F57E1BF-A6F8-4B84-BC64-D0DD17608C85}" type="datetimeFigureOut">
              <a:rPr lang="da-DK"/>
              <a:pPr>
                <a:defRPr/>
              </a:pPr>
              <a:t>3/17/10</a:t>
            </a:fld>
            <a:endParaRPr lang="en-US"/>
          </a:p>
        </p:txBody>
      </p:sp>
      <p:sp>
        <p:nvSpPr>
          <p:cNvPr id="5" name="Pladsholder til sidefod 4"/>
          <p:cNvSpPr>
            <a:spLocks noGrp="1"/>
          </p:cNvSpPr>
          <p:nvPr>
            <p:ph type="ftr" sz="quarter" idx="11"/>
          </p:nvPr>
        </p:nvSpPr>
        <p:spPr/>
        <p:txBody>
          <a:bodyPr/>
          <a:lstStyle>
            <a:lvl1pPr>
              <a:defRPr/>
            </a:lvl1pPr>
          </a:lstStyle>
          <a:p>
            <a:pPr>
              <a:defRPr/>
            </a:pPr>
            <a:endParaRPr lang="en-US"/>
          </a:p>
        </p:txBody>
      </p:sp>
      <p:sp>
        <p:nvSpPr>
          <p:cNvPr id="6" name="Pladsholder til diasnummer 5"/>
          <p:cNvSpPr>
            <a:spLocks noGrp="1"/>
          </p:cNvSpPr>
          <p:nvPr>
            <p:ph type="sldNum" sz="quarter" idx="12"/>
          </p:nvPr>
        </p:nvSpPr>
        <p:spPr/>
        <p:txBody>
          <a:bodyPr/>
          <a:lstStyle>
            <a:lvl1pPr>
              <a:defRPr/>
            </a:lvl1pPr>
          </a:lstStyle>
          <a:p>
            <a:pPr>
              <a:defRPr/>
            </a:pPr>
            <a:fld id="{7718C563-E47D-4A3E-A49E-2C847DFE61E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1026" name="Picture 11" descr="HF slide.jpg"/>
          <p:cNvPicPr>
            <a:picLocks noChangeAspect="1"/>
          </p:cNvPicPr>
          <p:nvPr userDrawn="1"/>
        </p:nvPicPr>
        <p:blipFill>
          <a:blip r:embed="rId13"/>
          <a:srcRect/>
          <a:stretch>
            <a:fillRect/>
          </a:stretch>
        </p:blipFill>
        <p:spPr bwMode="auto">
          <a:xfrm>
            <a:off x="0" y="0"/>
            <a:ext cx="9144000" cy="6858000"/>
          </a:xfrm>
          <a:prstGeom prst="rect">
            <a:avLst/>
          </a:prstGeom>
          <a:noFill/>
          <a:ln w="9525">
            <a:noFill/>
            <a:miter lim="800000"/>
            <a:headEnd/>
            <a:tailEnd/>
          </a:ln>
        </p:spPr>
      </p:pic>
      <p:sp>
        <p:nvSpPr>
          <p:cNvPr id="1027" name="Pladsholder til ti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a:t>Click to edit Master title style</a:t>
            </a:r>
            <a:endParaRPr lang="en-US"/>
          </a:p>
        </p:txBody>
      </p:sp>
      <p:sp>
        <p:nvSpPr>
          <p:cNvPr id="1028" name="Pladsholder til teks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F9E6CE8A-1B9A-41F6-8098-0CE76CC86E04}" type="datetimeFigureOut">
              <a:rPr lang="da-DK"/>
              <a:pPr>
                <a:defRPr/>
              </a:pPr>
              <a:t>3/17/10</a:t>
            </a:fld>
            <a:endParaRPr lang="en-US"/>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EFCF0F3B-3516-43CF-BCCA-5EF21D42BA1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ctr" rtl="0" fontAlgn="base">
        <a:spcBef>
          <a:spcPct val="0"/>
        </a:spcBef>
        <a:spcAft>
          <a:spcPct val="0"/>
        </a:spcAft>
        <a:defRPr sz="3600" kern="1200">
          <a:solidFill>
            <a:srgbClr val="56636E"/>
          </a:solidFill>
          <a:latin typeface="+mj-lt"/>
          <a:ea typeface="ＭＳ Ｐゴシック" charset="-128"/>
          <a:cs typeface="ＭＳ Ｐゴシック" charset="-128"/>
        </a:defRPr>
      </a:lvl1pPr>
      <a:lvl2pPr algn="ctr" rtl="0" fontAlgn="base">
        <a:spcBef>
          <a:spcPct val="0"/>
        </a:spcBef>
        <a:spcAft>
          <a:spcPct val="0"/>
        </a:spcAft>
        <a:defRPr sz="3600">
          <a:solidFill>
            <a:srgbClr val="56636E"/>
          </a:solidFill>
          <a:latin typeface="Calibri" charset="0"/>
          <a:ea typeface="ＭＳ Ｐゴシック" charset="-128"/>
          <a:cs typeface="ＭＳ Ｐゴシック" charset="-128"/>
        </a:defRPr>
      </a:lvl2pPr>
      <a:lvl3pPr algn="ctr" rtl="0" fontAlgn="base">
        <a:spcBef>
          <a:spcPct val="0"/>
        </a:spcBef>
        <a:spcAft>
          <a:spcPct val="0"/>
        </a:spcAft>
        <a:defRPr sz="3600">
          <a:solidFill>
            <a:srgbClr val="56636E"/>
          </a:solidFill>
          <a:latin typeface="Calibri" charset="0"/>
          <a:ea typeface="ＭＳ Ｐゴシック" charset="-128"/>
          <a:cs typeface="ＭＳ Ｐゴシック" charset="-128"/>
        </a:defRPr>
      </a:lvl3pPr>
      <a:lvl4pPr algn="ctr" rtl="0" fontAlgn="base">
        <a:spcBef>
          <a:spcPct val="0"/>
        </a:spcBef>
        <a:spcAft>
          <a:spcPct val="0"/>
        </a:spcAft>
        <a:defRPr sz="3600">
          <a:solidFill>
            <a:srgbClr val="56636E"/>
          </a:solidFill>
          <a:latin typeface="Calibri" charset="0"/>
          <a:ea typeface="ＭＳ Ｐゴシック" charset="-128"/>
          <a:cs typeface="ＭＳ Ｐゴシック" charset="-128"/>
        </a:defRPr>
      </a:lvl4pPr>
      <a:lvl5pPr algn="ctr" rtl="0" fontAlgn="base">
        <a:spcBef>
          <a:spcPct val="0"/>
        </a:spcBef>
        <a:spcAft>
          <a:spcPct val="0"/>
        </a:spcAft>
        <a:defRPr sz="3600">
          <a:solidFill>
            <a:srgbClr val="56636E"/>
          </a:solidFill>
          <a:latin typeface="Calibri" charset="0"/>
          <a:ea typeface="ＭＳ Ｐゴシック" charset="-128"/>
          <a:cs typeface="ＭＳ Ｐゴシック" charset="-128"/>
        </a:defRPr>
      </a:lvl5pPr>
      <a:lvl6pPr marL="457200" algn="ctr" rtl="0" fontAlgn="base">
        <a:spcBef>
          <a:spcPct val="0"/>
        </a:spcBef>
        <a:spcAft>
          <a:spcPct val="0"/>
        </a:spcAft>
        <a:defRPr sz="3600">
          <a:solidFill>
            <a:srgbClr val="56636E"/>
          </a:solidFill>
          <a:latin typeface="Calibri" charset="0"/>
          <a:ea typeface="ＭＳ Ｐゴシック" charset="-128"/>
          <a:cs typeface="ＭＳ Ｐゴシック" charset="-128"/>
        </a:defRPr>
      </a:lvl6pPr>
      <a:lvl7pPr marL="914400" algn="ctr" rtl="0" fontAlgn="base">
        <a:spcBef>
          <a:spcPct val="0"/>
        </a:spcBef>
        <a:spcAft>
          <a:spcPct val="0"/>
        </a:spcAft>
        <a:defRPr sz="3600">
          <a:solidFill>
            <a:srgbClr val="56636E"/>
          </a:solidFill>
          <a:latin typeface="Calibri" charset="0"/>
          <a:ea typeface="ＭＳ Ｐゴシック" charset="-128"/>
          <a:cs typeface="ＭＳ Ｐゴシック" charset="-128"/>
        </a:defRPr>
      </a:lvl7pPr>
      <a:lvl8pPr marL="1371600" algn="ctr" rtl="0" fontAlgn="base">
        <a:spcBef>
          <a:spcPct val="0"/>
        </a:spcBef>
        <a:spcAft>
          <a:spcPct val="0"/>
        </a:spcAft>
        <a:defRPr sz="3600">
          <a:solidFill>
            <a:srgbClr val="56636E"/>
          </a:solidFill>
          <a:latin typeface="Calibri" charset="0"/>
          <a:ea typeface="ＭＳ Ｐゴシック" charset="-128"/>
          <a:cs typeface="ＭＳ Ｐゴシック" charset="-128"/>
        </a:defRPr>
      </a:lvl8pPr>
      <a:lvl9pPr marL="1828800" algn="ctr" rtl="0" fontAlgn="base">
        <a:spcBef>
          <a:spcPct val="0"/>
        </a:spcBef>
        <a:spcAft>
          <a:spcPct val="0"/>
        </a:spcAft>
        <a:defRPr sz="3600">
          <a:solidFill>
            <a:srgbClr val="56636E"/>
          </a:solidFill>
          <a:latin typeface="Calibri" charset="0"/>
          <a:ea typeface="ＭＳ Ｐゴシック" charset="-128"/>
          <a:cs typeface="ＭＳ Ｐゴシック" charset="-128"/>
        </a:defRPr>
      </a:lvl9pPr>
    </p:titleStyle>
    <p:bodyStyle>
      <a:lvl1pPr marL="342900" indent="-342900" algn="l" rtl="0" fontAlgn="base">
        <a:spcBef>
          <a:spcPct val="20000"/>
        </a:spcBef>
        <a:spcAft>
          <a:spcPct val="0"/>
        </a:spcAft>
        <a:buFont typeface="Arial" charset="0"/>
        <a:buChar char="•"/>
        <a:defRPr sz="3200" kern="1200">
          <a:solidFill>
            <a:srgbClr val="56636E"/>
          </a:solidFill>
          <a:latin typeface="+mn-lt"/>
          <a:ea typeface="ＭＳ Ｐゴシック" charset="-128"/>
          <a:cs typeface="ＭＳ Ｐゴシック" charset="-128"/>
        </a:defRPr>
      </a:lvl1pPr>
      <a:lvl2pPr marL="742950" indent="-285750" algn="l" rtl="0" fontAlgn="base">
        <a:spcBef>
          <a:spcPct val="20000"/>
        </a:spcBef>
        <a:spcAft>
          <a:spcPct val="0"/>
        </a:spcAft>
        <a:buFont typeface="Arial" charset="0"/>
        <a:buChar char="–"/>
        <a:defRPr sz="2800" kern="1200">
          <a:solidFill>
            <a:srgbClr val="56636E"/>
          </a:solidFill>
          <a:latin typeface="+mn-lt"/>
          <a:ea typeface="ＭＳ Ｐゴシック" charset="-128"/>
          <a:cs typeface="+mn-cs"/>
        </a:defRPr>
      </a:lvl2pPr>
      <a:lvl3pPr marL="1143000" indent="-228600" algn="l" rtl="0" fontAlgn="base">
        <a:spcBef>
          <a:spcPct val="20000"/>
        </a:spcBef>
        <a:spcAft>
          <a:spcPct val="0"/>
        </a:spcAft>
        <a:buFont typeface="Arial" charset="0"/>
        <a:buChar char="•"/>
        <a:defRPr sz="2400" kern="1200">
          <a:solidFill>
            <a:srgbClr val="56636E"/>
          </a:solidFill>
          <a:latin typeface="+mn-lt"/>
          <a:ea typeface="ＭＳ Ｐゴシック" charset="-128"/>
          <a:cs typeface="+mn-cs"/>
        </a:defRPr>
      </a:lvl3pPr>
      <a:lvl4pPr marL="1600200" indent="-228600" algn="l" rtl="0" fontAlgn="base">
        <a:spcBef>
          <a:spcPct val="20000"/>
        </a:spcBef>
        <a:spcAft>
          <a:spcPct val="0"/>
        </a:spcAft>
        <a:buFont typeface="Arial" charset="0"/>
        <a:buChar char="–"/>
        <a:defRPr sz="2000" kern="1200">
          <a:solidFill>
            <a:srgbClr val="56636E"/>
          </a:solidFill>
          <a:latin typeface="+mn-lt"/>
          <a:ea typeface="ＭＳ Ｐゴシック" charset="-128"/>
          <a:cs typeface="+mn-cs"/>
        </a:defRPr>
      </a:lvl4pPr>
      <a:lvl5pPr marL="2057400" indent="-228600" algn="l" rtl="0" fontAlgn="base">
        <a:spcBef>
          <a:spcPct val="20000"/>
        </a:spcBef>
        <a:spcAft>
          <a:spcPct val="0"/>
        </a:spcAft>
        <a:buFont typeface="Arial" charset="0"/>
        <a:buChar char="»"/>
        <a:defRPr sz="2000" kern="1200">
          <a:solidFill>
            <a:srgbClr val="56636E"/>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3314" name="Pladsholder til ti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a:t>Click to edit Master title style</a:t>
            </a:r>
            <a:endParaRPr lang="en-US"/>
          </a:p>
        </p:txBody>
      </p:sp>
      <p:sp>
        <p:nvSpPr>
          <p:cNvPr id="13315" name="Pladsholder til teks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CEAF8601-CA0D-427D-95E7-A2992C27153F}" type="datetimeFigureOut">
              <a:rPr lang="da-DK"/>
              <a:pPr>
                <a:defRPr/>
              </a:pPr>
              <a:t>3/17/10</a:t>
            </a:fld>
            <a:endParaRPr lang="en-US"/>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AA19D712-4475-43FA-B795-20C847B4E044}" type="slidenum">
              <a:rPr lang="en-US"/>
              <a:pPr>
                <a:defRPr/>
              </a:pPr>
              <a:t>‹#›</a:t>
            </a:fld>
            <a:endParaRPr lang="en-US"/>
          </a:p>
        </p:txBody>
      </p:sp>
      <p:pic>
        <p:nvPicPr>
          <p:cNvPr id="13319" name="Picture 2" descr="C:\Users\dkLenDix\AppData\Local\Microsoft\Windows\Temporary Internet Files\Content.Outlook\NXHIJTMR\HF_PP_Front.jpg"/>
          <p:cNvPicPr>
            <a:picLocks noChangeAspect="1" noChangeArrowheads="1"/>
          </p:cNvPicPr>
          <p:nvPr userDrawn="1"/>
        </p:nvPicPr>
        <p:blipFill>
          <a:blip r:embed="rId13"/>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2" r:id="rId1"/>
    <p:sldLayoutId id="2147483681" r:id="rId2"/>
    <p:sldLayoutId id="2147483680" r:id="rId3"/>
    <p:sldLayoutId id="2147483679" r:id="rId4"/>
    <p:sldLayoutId id="2147483678" r:id="rId5"/>
    <p:sldLayoutId id="2147483677" r:id="rId6"/>
    <p:sldLayoutId id="2147483676" r:id="rId7"/>
    <p:sldLayoutId id="2147483675" r:id="rId8"/>
    <p:sldLayoutId id="2147483674" r:id="rId9"/>
    <p:sldLayoutId id="2147483673" r:id="rId10"/>
    <p:sldLayoutId id="2147483672" r:id="rId11"/>
  </p:sldLayoutIdLst>
  <p:txStyles>
    <p:titleStyle>
      <a:lvl1pPr algn="ctr" rtl="0" fontAlgn="base">
        <a:spcBef>
          <a:spcPct val="0"/>
        </a:spcBef>
        <a:spcAft>
          <a:spcPct val="0"/>
        </a:spcAft>
        <a:defRPr sz="4400" kern="1200">
          <a:solidFill>
            <a:schemeClr val="tx1"/>
          </a:solidFill>
          <a:latin typeface="+mj-lt"/>
          <a:ea typeface="ＭＳ Ｐゴシック" charset="-128"/>
          <a:cs typeface="ＭＳ Ｐゴシック" charset="-128"/>
        </a:defRPr>
      </a:lvl1pPr>
      <a:lvl2pPr algn="ctr" rtl="0" fontAlgn="base">
        <a:spcBef>
          <a:spcPct val="0"/>
        </a:spcBef>
        <a:spcAft>
          <a:spcPct val="0"/>
        </a:spcAft>
        <a:defRPr sz="4400">
          <a:solidFill>
            <a:schemeClr val="tx1"/>
          </a:solidFill>
          <a:latin typeface="Calibri" charset="0"/>
          <a:ea typeface="ＭＳ Ｐゴシック" charset="-128"/>
          <a:cs typeface="ＭＳ Ｐゴシック" charset="-128"/>
        </a:defRPr>
      </a:lvl2pPr>
      <a:lvl3pPr algn="ctr" rtl="0" fontAlgn="base">
        <a:spcBef>
          <a:spcPct val="0"/>
        </a:spcBef>
        <a:spcAft>
          <a:spcPct val="0"/>
        </a:spcAft>
        <a:defRPr sz="4400">
          <a:solidFill>
            <a:schemeClr val="tx1"/>
          </a:solidFill>
          <a:latin typeface="Calibri" charset="0"/>
          <a:ea typeface="ＭＳ Ｐゴシック" charset="-128"/>
          <a:cs typeface="ＭＳ Ｐゴシック" charset="-128"/>
        </a:defRPr>
      </a:lvl3pPr>
      <a:lvl4pPr algn="ctr" rtl="0" fontAlgn="base">
        <a:spcBef>
          <a:spcPct val="0"/>
        </a:spcBef>
        <a:spcAft>
          <a:spcPct val="0"/>
        </a:spcAft>
        <a:defRPr sz="4400">
          <a:solidFill>
            <a:schemeClr val="tx1"/>
          </a:solidFill>
          <a:latin typeface="Calibri" charset="0"/>
          <a:ea typeface="ＭＳ Ｐゴシック" charset="-128"/>
          <a:cs typeface="ＭＳ Ｐゴシック" charset="-128"/>
        </a:defRPr>
      </a:lvl4pPr>
      <a:lvl5pPr algn="ctr" rtl="0" fontAlgn="base">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1" name="Title 3"/>
          <p:cNvSpPr>
            <a:spLocks noGrp="1"/>
          </p:cNvSpPr>
          <p:nvPr>
            <p:ph type="title"/>
          </p:nvPr>
        </p:nvSpPr>
        <p:spPr>
          <a:xfrm>
            <a:off x="457200" y="152400"/>
            <a:ext cx="8229600" cy="762000"/>
          </a:xfrm>
        </p:spPr>
        <p:txBody>
          <a:bodyPr/>
          <a:lstStyle/>
          <a:p>
            <a:r>
              <a:rPr lang="en-GB" smtClean="0">
                <a:latin typeface="Helvetica" charset="0"/>
                <a:ea typeface="ヒラギノ角ゴ Pro W3" charset="-128"/>
                <a:cs typeface="ヒラギノ角ゴ Pro W3" charset="-128"/>
              </a:rPr>
              <a:t>Story 2011 – 1HY</a:t>
            </a:r>
          </a:p>
        </p:txBody>
      </p:sp>
      <p:sp>
        <p:nvSpPr>
          <p:cNvPr id="25602" name="TextBox 5"/>
          <p:cNvSpPr txBox="1">
            <a:spLocks noChangeArrowheads="1"/>
          </p:cNvSpPr>
          <p:nvPr/>
        </p:nvSpPr>
        <p:spPr bwMode="auto">
          <a:xfrm>
            <a:off x="457200" y="838200"/>
            <a:ext cx="8229600" cy="5197475"/>
          </a:xfrm>
          <a:prstGeom prst="rect">
            <a:avLst/>
          </a:prstGeom>
          <a:noFill/>
          <a:ln w="9525">
            <a:noFill/>
            <a:miter lim="800000"/>
            <a:headEnd/>
            <a:tailEnd/>
          </a:ln>
        </p:spPr>
        <p:txBody>
          <a:bodyPr>
            <a:prstTxWarp prst="textNoShape">
              <a:avLst/>
            </a:prstTxWarp>
            <a:spAutoFit/>
          </a:bodyPr>
          <a:lstStyle/>
          <a:p>
            <a:r>
              <a:rPr lang="en-GB" sz="1400">
                <a:latin typeface="Calibri" charset="0"/>
              </a:rPr>
              <a:t>A virus has gotten into the Hero Factory. It attacks the heroes’ armour and systems and, in the most serious cases, deactivates their hero cores. Out on the FIRE MISSION, several of the heroes are hurt – one even has his hero core disabled.</a:t>
            </a:r>
          </a:p>
          <a:p>
            <a:r>
              <a:rPr lang="en-GB" sz="1400">
                <a:latin typeface="Calibri" charset="0"/>
              </a:rPr>
              <a:t> </a:t>
            </a:r>
          </a:p>
          <a:p>
            <a:r>
              <a:rPr lang="en-GB" sz="1400">
                <a:latin typeface="Calibri" charset="0"/>
              </a:rPr>
              <a:t>The technical staff has no idea how a virus managed to infiltrate the Hero Factory, but they surmise that it must be quite sophisticated. Deciding they need to go back to basics in order to fix the problem, they bring forward the launch of the new building system — until now an experimental project. </a:t>
            </a:r>
          </a:p>
          <a:p>
            <a:endParaRPr lang="en-GB" sz="1400">
              <a:latin typeface="Calibri" charset="0"/>
            </a:endParaRPr>
          </a:p>
          <a:p>
            <a:r>
              <a:rPr lang="en-GB" sz="1400">
                <a:latin typeface="Calibri" charset="0"/>
              </a:rPr>
              <a:t>Hero Factory must race against the clock to complete the brand new building system and have it functional before heroes are lost. It must also refurbish each department, from the Furnace to Assembly Tower in order to accommodate the construction of the new building system. </a:t>
            </a:r>
            <a:endParaRPr lang="en-GB" sz="1400" b="1">
              <a:latin typeface="Calibri" charset="0"/>
            </a:endParaRPr>
          </a:p>
          <a:p>
            <a:r>
              <a:rPr lang="en-GB" sz="1400">
                <a:latin typeface="Calibri" charset="0"/>
              </a:rPr>
              <a:t> </a:t>
            </a:r>
            <a:endParaRPr lang="en-GB" sz="1400" b="1">
              <a:latin typeface="Calibri" charset="0"/>
            </a:endParaRPr>
          </a:p>
          <a:p>
            <a:r>
              <a:rPr lang="en-GB" sz="1400">
                <a:latin typeface="Calibri" charset="0"/>
              </a:rPr>
              <a:t>What the technical staff come up with is better and more flexible than the current building system, but the upgrade is not without its problems. The current batch of heroes find it takes quite a bit of getting used to. Stormer in particular doesn’t like it. Furno and his team fare only a little better. </a:t>
            </a:r>
            <a:endParaRPr lang="en-GB" sz="1400" b="1">
              <a:latin typeface="Calibri" charset="0"/>
            </a:endParaRPr>
          </a:p>
          <a:p>
            <a:r>
              <a:rPr lang="en-GB" sz="1400">
                <a:latin typeface="Calibri" charset="0"/>
              </a:rPr>
              <a:t> </a:t>
            </a:r>
            <a:endParaRPr lang="en-GB" sz="1400" b="1">
              <a:latin typeface="Calibri" charset="0"/>
            </a:endParaRPr>
          </a:p>
          <a:p>
            <a:r>
              <a:rPr lang="en-GB" sz="1400">
                <a:latin typeface="Calibri" charset="0"/>
              </a:rPr>
              <a:t>Both teams find that most of their problems are with the new crop of heroes – those robots effectively ’born into’ the new building system. Without needing to spend time adapting, able to get through training quicker and therefore mission ready in a shorter time, the new heroes are putting the old guard to shame.</a:t>
            </a:r>
            <a:endParaRPr lang="en-GB" sz="1400" b="1">
              <a:latin typeface="Calibri" charset="0"/>
            </a:endParaRPr>
          </a:p>
          <a:p>
            <a:r>
              <a:rPr lang="en-GB" sz="1400">
                <a:latin typeface="Calibri" charset="0"/>
              </a:rPr>
              <a:t> </a:t>
            </a:r>
            <a:endParaRPr lang="en-GB" sz="1400" b="1">
              <a:latin typeface="Calibri" charset="0"/>
            </a:endParaRPr>
          </a:p>
          <a:p>
            <a:r>
              <a:rPr lang="en-GB" sz="1400">
                <a:latin typeface="Calibri" charset="0"/>
              </a:rPr>
              <a:t>Despite being legends of the Factory and heroes of countless missions, Stormer and Furno and their respective teams have to prove themselves worthy of being up to the task – </a:t>
            </a:r>
            <a:r>
              <a:rPr lang="en-GB" sz="1400">
                <a:solidFill>
                  <a:srgbClr val="000000"/>
                </a:solidFill>
                <a:latin typeface="Calibri" charset="0"/>
              </a:rPr>
              <a:t>and able to defeat the FIRE VILLAINS once and for all!</a:t>
            </a:r>
            <a:endParaRPr lang="en-GB" sz="1400" b="1">
              <a:solidFill>
                <a:srgbClr val="000000"/>
              </a:solidFill>
              <a:latin typeface="Calibri" charset="0"/>
            </a:endParaRPr>
          </a:p>
          <a:p>
            <a:endParaRPr lang="en-GB" sz="140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Title 3"/>
          <p:cNvSpPr>
            <a:spLocks noGrp="1"/>
          </p:cNvSpPr>
          <p:nvPr>
            <p:ph type="title" idx="4294967295"/>
          </p:nvPr>
        </p:nvSpPr>
        <p:spPr>
          <a:xfrm>
            <a:off x="457200" y="152400"/>
            <a:ext cx="8229600" cy="762000"/>
          </a:xfrm>
        </p:spPr>
        <p:txBody>
          <a:bodyPr/>
          <a:lstStyle/>
          <a:p>
            <a:r>
              <a:rPr lang="en-GB" smtClean="0">
                <a:latin typeface="Helvetica" charset="0"/>
                <a:ea typeface="ヒラギノ角ゴ Pro W3" charset="-128"/>
                <a:cs typeface="ヒラギノ角ゴ Pro W3" charset="-128"/>
              </a:rPr>
              <a:t>Story 2011 – 2HY</a:t>
            </a:r>
          </a:p>
        </p:txBody>
      </p:sp>
      <p:sp>
        <p:nvSpPr>
          <p:cNvPr id="31747" name="TextBox 5"/>
          <p:cNvSpPr txBox="1">
            <a:spLocks noChangeArrowheads="1"/>
          </p:cNvSpPr>
          <p:nvPr/>
        </p:nvSpPr>
        <p:spPr bwMode="auto">
          <a:xfrm>
            <a:off x="457200" y="838200"/>
            <a:ext cx="8229600" cy="6048375"/>
          </a:xfrm>
          <a:prstGeom prst="rect">
            <a:avLst/>
          </a:prstGeom>
          <a:noFill/>
          <a:ln w="9525">
            <a:noFill/>
            <a:miter lim="800000"/>
            <a:headEnd/>
            <a:tailEnd/>
          </a:ln>
        </p:spPr>
        <p:txBody>
          <a:bodyPr>
            <a:prstTxWarp prst="textNoShape">
              <a:avLst/>
            </a:prstTxWarp>
            <a:spAutoFit/>
          </a:bodyPr>
          <a:lstStyle/>
          <a:p>
            <a:r>
              <a:rPr lang="en-GB" sz="1400">
                <a:solidFill>
                  <a:srgbClr val="000000"/>
                </a:solidFill>
                <a:latin typeface="Calibri" charset="0"/>
              </a:rPr>
              <a:t>The ‘new’ heroes - those native to the new building system - continue to get all the best missions and take all the glory. Their successes and status within Hero Factory mean that they have attained the status of Team Alpha over Stormer, Furno and (Bulk?) who have been relegated to Team (Beta). The new Team Alpha’s star is also on the rise in Makuhero City; with countless endorsements, public appearances and interviews on TV and Hero Factory FM.</a:t>
            </a:r>
          </a:p>
          <a:p>
            <a:endParaRPr lang="en-GB" sz="1400">
              <a:solidFill>
                <a:srgbClr val="000000"/>
              </a:solidFill>
              <a:latin typeface="Calibri" charset="0"/>
            </a:endParaRPr>
          </a:p>
          <a:p>
            <a:r>
              <a:rPr lang="en-GB" sz="1400">
                <a:solidFill>
                  <a:srgbClr val="000000"/>
                </a:solidFill>
                <a:latin typeface="Calibri" charset="0"/>
              </a:rPr>
              <a:t>Stormer, Furno and Bulk, can only watch from the sidelines and work hard to improve their standing in the Hero Factory. They are running a close second to Team Alpha in the Hero Factory rankings. Though they try to avoid confrontation, their pride often gets the better of them and run ins with the new stars are frequent. To make matters worse, the new heroes are cocky and consider themselves far superior.</a:t>
            </a:r>
          </a:p>
          <a:p>
            <a:endParaRPr lang="en-GB" sz="1400">
              <a:solidFill>
                <a:srgbClr val="000000"/>
              </a:solidFill>
              <a:latin typeface="Calibri" charset="0"/>
            </a:endParaRPr>
          </a:p>
          <a:p>
            <a:r>
              <a:rPr lang="en-GB" sz="1400">
                <a:solidFill>
                  <a:srgbClr val="000000"/>
                </a:solidFill>
                <a:latin typeface="Calibri" charset="0"/>
              </a:rPr>
              <a:t>However, the old guard soon get a chance to prove they still have what it takes to be considered top heroes.</a:t>
            </a:r>
          </a:p>
          <a:p>
            <a:endParaRPr lang="en-GB" sz="1400">
              <a:solidFill>
                <a:srgbClr val="000000"/>
              </a:solidFill>
              <a:latin typeface="Calibri" charset="0"/>
            </a:endParaRPr>
          </a:p>
          <a:p>
            <a:r>
              <a:rPr lang="en-GB" sz="1400">
                <a:solidFill>
                  <a:srgbClr val="000000"/>
                </a:solidFill>
                <a:latin typeface="Calibri" charset="0"/>
              </a:rPr>
              <a:t>The new Team Alpha is sent out to a remote jungle planet to find and bring back a renowned Quaza scientist. During the mission, the Hero Factory loses contact with the team and it is up to Team Beta to find out what has happened. When they arrive they find the new heroes still full of bravado but hiding a terrible secret - their hero cores have been removed. Team Alpha tell the old guard that the scientist has gone mad and is using their cores to access and corrupt the jungle planet’s supply of Quaza to mutate the planet’s natives and creatures and build himself an army.</a:t>
            </a:r>
          </a:p>
          <a:p>
            <a:endParaRPr lang="en-GB" sz="1400">
              <a:solidFill>
                <a:srgbClr val="000000"/>
              </a:solidFill>
              <a:latin typeface="Calibri" charset="0"/>
            </a:endParaRPr>
          </a:p>
          <a:p>
            <a:r>
              <a:rPr lang="en-GB" sz="1400">
                <a:solidFill>
                  <a:srgbClr val="000000"/>
                </a:solidFill>
                <a:latin typeface="Calibri" charset="0"/>
              </a:rPr>
              <a:t>Drawing on their considerable experience, Stormer, Furno and Bulk not only defeat the witchdoctor, but retrieve Team Alpha’s hero cores, get off the jungle planet safely and return to the Hero Factory victorious.</a:t>
            </a:r>
          </a:p>
          <a:p>
            <a:endParaRPr lang="en-GB" sz="1400">
              <a:solidFill>
                <a:srgbClr val="000000"/>
              </a:solidFill>
              <a:latin typeface="Calibri" charset="0"/>
            </a:endParaRPr>
          </a:p>
          <a:p>
            <a:r>
              <a:rPr lang="en-GB" sz="1400">
                <a:solidFill>
                  <a:srgbClr val="000000"/>
                </a:solidFill>
                <a:latin typeface="Calibri" charset="0"/>
              </a:rPr>
              <a:t>The old guard also find that they have returned to the top of the Hero Factory rankings and proven themselves worthy of reclaiming the title of Team Alpha.</a:t>
            </a:r>
          </a:p>
          <a:p>
            <a:endParaRPr lang="en-GB" sz="1400">
              <a:solidFill>
                <a:srgbClr val="000000"/>
              </a:solidFill>
              <a:latin typeface="Calibri" charset="0"/>
            </a:endParaRPr>
          </a:p>
          <a:p>
            <a:endParaRPr lang="en-GB" sz="1400" b="1">
              <a:solidFill>
                <a:srgbClr val="000000"/>
              </a:solidFill>
              <a:latin typeface="Calibri" charset="0"/>
            </a:endParaRPr>
          </a:p>
          <a:p>
            <a:endParaRPr lang="en-GB" sz="1400">
              <a:latin typeface="Calibri"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smtClean="0"/>
              <a:t>1HY content rough suggestion </a:t>
            </a:r>
          </a:p>
        </p:txBody>
      </p:sp>
      <p:sp>
        <p:nvSpPr>
          <p:cNvPr id="26626" name="TextBox 6"/>
          <p:cNvSpPr txBox="1">
            <a:spLocks noChangeArrowheads="1"/>
          </p:cNvSpPr>
          <p:nvPr/>
        </p:nvSpPr>
        <p:spPr bwMode="auto">
          <a:xfrm>
            <a:off x="152400" y="1371600"/>
            <a:ext cx="4572000" cy="942975"/>
          </a:xfrm>
          <a:prstGeom prst="rect">
            <a:avLst/>
          </a:prstGeom>
          <a:noFill/>
          <a:ln w="9525">
            <a:noFill/>
            <a:miter lim="800000"/>
            <a:headEnd/>
            <a:tailEnd/>
          </a:ln>
        </p:spPr>
        <p:txBody>
          <a:bodyPr>
            <a:prstTxWarp prst="textNoShape">
              <a:avLst/>
            </a:prstTxWarp>
            <a:spAutoFit/>
          </a:bodyPr>
          <a:lstStyle/>
          <a:p>
            <a:r>
              <a:rPr lang="en-US" sz="1400">
                <a:latin typeface="Calibri" charset="0"/>
              </a:rPr>
              <a:t>Intro story. Setting the scene for 2011. 2010 heroes getting beat in the “old” building system. Now HF must develop a new building system and prove their worth as the galaxy’s no. 1 hero place</a:t>
            </a:r>
          </a:p>
        </p:txBody>
      </p:sp>
      <p:sp>
        <p:nvSpPr>
          <p:cNvPr id="26627" name="TextBox 7"/>
          <p:cNvSpPr txBox="1">
            <a:spLocks noChangeArrowheads="1"/>
          </p:cNvSpPr>
          <p:nvPr/>
        </p:nvSpPr>
        <p:spPr bwMode="auto">
          <a:xfrm>
            <a:off x="4633913" y="1371600"/>
            <a:ext cx="538162" cy="366713"/>
          </a:xfrm>
          <a:prstGeom prst="rect">
            <a:avLst/>
          </a:prstGeom>
          <a:noFill/>
          <a:ln w="9525">
            <a:noFill/>
            <a:miter lim="800000"/>
            <a:headEnd/>
            <a:tailEnd/>
          </a:ln>
        </p:spPr>
        <p:txBody>
          <a:bodyPr wrap="none">
            <a:prstTxWarp prst="textNoShape">
              <a:avLst/>
            </a:prstTxWarp>
            <a:spAutoFit/>
          </a:bodyPr>
          <a:lstStyle/>
          <a:p>
            <a:r>
              <a:rPr lang="en-US">
                <a:latin typeface="Calibri" charset="0"/>
              </a:rPr>
              <a:t>Jan </a:t>
            </a:r>
          </a:p>
        </p:txBody>
      </p:sp>
      <p:cxnSp>
        <p:nvCxnSpPr>
          <p:cNvPr id="10" name="Straight Connector 9"/>
          <p:cNvCxnSpPr/>
          <p:nvPr/>
        </p:nvCxnSpPr>
        <p:spPr>
          <a:xfrm rot="5400000">
            <a:off x="3011488" y="3390900"/>
            <a:ext cx="3884612" cy="1588"/>
          </a:xfrm>
          <a:prstGeom prst="line">
            <a:avLst/>
          </a:prstGeom>
        </p:spPr>
        <p:style>
          <a:lnRef idx="2">
            <a:schemeClr val="accent1"/>
          </a:lnRef>
          <a:fillRef idx="0">
            <a:schemeClr val="accent1"/>
          </a:fillRef>
          <a:effectRef idx="1">
            <a:schemeClr val="accent1"/>
          </a:effectRef>
          <a:fontRef idx="minor">
            <a:schemeClr val="tx1"/>
          </a:fontRef>
        </p:style>
      </p:cxnSp>
      <p:sp>
        <p:nvSpPr>
          <p:cNvPr id="26629" name="TextBox 10"/>
          <p:cNvSpPr txBox="1">
            <a:spLocks noChangeArrowheads="1"/>
          </p:cNvSpPr>
          <p:nvPr/>
        </p:nvSpPr>
        <p:spPr bwMode="auto">
          <a:xfrm>
            <a:off x="5181600" y="1533525"/>
            <a:ext cx="3886200" cy="517525"/>
          </a:xfrm>
          <a:prstGeom prst="rect">
            <a:avLst/>
          </a:prstGeom>
          <a:noFill/>
          <a:ln w="9525">
            <a:noFill/>
            <a:miter lim="800000"/>
            <a:headEnd/>
            <a:tailEnd/>
          </a:ln>
        </p:spPr>
        <p:txBody>
          <a:bodyPr>
            <a:prstTxWarp prst="textNoShape">
              <a:avLst/>
            </a:prstTxWarp>
            <a:spAutoFit/>
          </a:bodyPr>
          <a:lstStyle/>
          <a:p>
            <a:r>
              <a:rPr lang="en-US" sz="1400">
                <a:latin typeface="Calibri" charset="0"/>
              </a:rPr>
              <a:t>App. 3 min where we see 2010 heroes beat by our 2011 1HY fire villains</a:t>
            </a:r>
          </a:p>
        </p:txBody>
      </p:sp>
      <p:sp>
        <p:nvSpPr>
          <p:cNvPr id="26630" name="TextBox 11"/>
          <p:cNvSpPr txBox="1">
            <a:spLocks noChangeArrowheads="1"/>
          </p:cNvSpPr>
          <p:nvPr/>
        </p:nvSpPr>
        <p:spPr bwMode="auto">
          <a:xfrm>
            <a:off x="4481513" y="4583113"/>
            <a:ext cx="815975" cy="366712"/>
          </a:xfrm>
          <a:prstGeom prst="rect">
            <a:avLst/>
          </a:prstGeom>
          <a:noFill/>
          <a:ln w="9525">
            <a:noFill/>
            <a:miter lim="800000"/>
            <a:headEnd/>
            <a:tailEnd/>
          </a:ln>
        </p:spPr>
        <p:txBody>
          <a:bodyPr wrap="none">
            <a:prstTxWarp prst="textNoShape">
              <a:avLst/>
            </a:prstTxWarp>
            <a:spAutoFit/>
          </a:bodyPr>
          <a:lstStyle/>
          <a:p>
            <a:r>
              <a:rPr lang="en-US">
                <a:latin typeface="Calibri" charset="0"/>
              </a:rPr>
              <a:t>Easter </a:t>
            </a:r>
          </a:p>
        </p:txBody>
      </p:sp>
      <p:sp>
        <p:nvSpPr>
          <p:cNvPr id="26631" name="TextBox 12"/>
          <p:cNvSpPr txBox="1">
            <a:spLocks noChangeArrowheads="1"/>
          </p:cNvSpPr>
          <p:nvPr/>
        </p:nvSpPr>
        <p:spPr bwMode="auto">
          <a:xfrm>
            <a:off x="5257800" y="2282825"/>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1 min challenge</a:t>
            </a:r>
          </a:p>
        </p:txBody>
      </p:sp>
      <p:sp>
        <p:nvSpPr>
          <p:cNvPr id="26632" name="TextBox 13"/>
          <p:cNvSpPr txBox="1">
            <a:spLocks noChangeArrowheads="1"/>
          </p:cNvSpPr>
          <p:nvPr/>
        </p:nvSpPr>
        <p:spPr bwMode="auto">
          <a:xfrm>
            <a:off x="5257800" y="2743200"/>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1 min challenge</a:t>
            </a:r>
          </a:p>
        </p:txBody>
      </p:sp>
      <p:sp>
        <p:nvSpPr>
          <p:cNvPr id="26633" name="TextBox 14"/>
          <p:cNvSpPr txBox="1">
            <a:spLocks noChangeArrowheads="1"/>
          </p:cNvSpPr>
          <p:nvPr/>
        </p:nvSpPr>
        <p:spPr bwMode="auto">
          <a:xfrm>
            <a:off x="5257800" y="3200400"/>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1 min challenge</a:t>
            </a:r>
          </a:p>
        </p:txBody>
      </p:sp>
      <p:sp>
        <p:nvSpPr>
          <p:cNvPr id="26634" name="TextBox 15"/>
          <p:cNvSpPr txBox="1">
            <a:spLocks noChangeArrowheads="1"/>
          </p:cNvSpPr>
          <p:nvPr/>
        </p:nvSpPr>
        <p:spPr bwMode="auto">
          <a:xfrm>
            <a:off x="5257800" y="3657600"/>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1 min challenge</a:t>
            </a:r>
          </a:p>
        </p:txBody>
      </p:sp>
      <p:sp>
        <p:nvSpPr>
          <p:cNvPr id="26635" name="TextBox 16"/>
          <p:cNvSpPr txBox="1">
            <a:spLocks noChangeArrowheads="1"/>
          </p:cNvSpPr>
          <p:nvPr/>
        </p:nvSpPr>
        <p:spPr bwMode="auto">
          <a:xfrm>
            <a:off x="5257800" y="4949825"/>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1 min challenge leading up to 2HY</a:t>
            </a:r>
          </a:p>
        </p:txBody>
      </p:sp>
      <p:sp>
        <p:nvSpPr>
          <p:cNvPr id="26636" name="TextBox 17"/>
          <p:cNvSpPr txBox="1">
            <a:spLocks noChangeArrowheads="1"/>
          </p:cNvSpPr>
          <p:nvPr/>
        </p:nvSpPr>
        <p:spPr bwMode="auto">
          <a:xfrm>
            <a:off x="5257800" y="4114800"/>
            <a:ext cx="3886200" cy="730250"/>
          </a:xfrm>
          <a:prstGeom prst="rect">
            <a:avLst/>
          </a:prstGeom>
          <a:noFill/>
          <a:ln w="9525">
            <a:noFill/>
            <a:miter lim="800000"/>
            <a:headEnd/>
            <a:tailEnd/>
          </a:ln>
        </p:spPr>
        <p:txBody>
          <a:bodyPr>
            <a:prstTxWarp prst="textNoShape">
              <a:avLst/>
            </a:prstTxWarp>
            <a:spAutoFit/>
          </a:bodyPr>
          <a:lstStyle/>
          <a:p>
            <a:r>
              <a:rPr lang="en-US" sz="1400">
                <a:latin typeface="Calibri" charset="0"/>
              </a:rPr>
              <a:t>App. 5 min sequence where we see our new heroes prove themselves by fighting back the fire villains once and for all  </a:t>
            </a:r>
          </a:p>
        </p:txBody>
      </p:sp>
      <p:sp>
        <p:nvSpPr>
          <p:cNvPr id="26637" name="TextBox 21"/>
          <p:cNvSpPr txBox="1">
            <a:spLocks noChangeArrowheads="1"/>
          </p:cNvSpPr>
          <p:nvPr/>
        </p:nvSpPr>
        <p:spPr bwMode="auto">
          <a:xfrm>
            <a:off x="152400" y="4151313"/>
            <a:ext cx="4419600" cy="942975"/>
          </a:xfrm>
          <a:prstGeom prst="rect">
            <a:avLst/>
          </a:prstGeom>
          <a:noFill/>
          <a:ln w="9525">
            <a:noFill/>
            <a:miter lim="800000"/>
            <a:headEnd/>
            <a:tailEnd/>
          </a:ln>
        </p:spPr>
        <p:txBody>
          <a:bodyPr>
            <a:prstTxWarp prst="textNoShape">
              <a:avLst/>
            </a:prstTxWarp>
            <a:spAutoFit/>
          </a:bodyPr>
          <a:lstStyle/>
          <a:p>
            <a:r>
              <a:rPr lang="en-US" sz="1400">
                <a:latin typeface="Calibri" charset="0"/>
              </a:rPr>
              <a:t>The finale. Throughout 1HY HF, the heroes (and the kids) has proven that they quickly can adapt to a new building system and are now stronger than ever and ready to fight back the fire villains</a:t>
            </a:r>
          </a:p>
        </p:txBody>
      </p:sp>
      <p:sp>
        <p:nvSpPr>
          <p:cNvPr id="26638" name="TextBox 22"/>
          <p:cNvSpPr txBox="1">
            <a:spLocks noChangeArrowheads="1"/>
          </p:cNvSpPr>
          <p:nvPr/>
        </p:nvSpPr>
        <p:spPr bwMode="auto">
          <a:xfrm>
            <a:off x="152400" y="2563813"/>
            <a:ext cx="4267200" cy="1155700"/>
          </a:xfrm>
          <a:prstGeom prst="rect">
            <a:avLst/>
          </a:prstGeom>
          <a:noFill/>
          <a:ln w="9525">
            <a:noFill/>
            <a:miter lim="800000"/>
            <a:headEnd/>
            <a:tailEnd/>
          </a:ln>
        </p:spPr>
        <p:txBody>
          <a:bodyPr>
            <a:prstTxWarp prst="textNoShape">
              <a:avLst/>
            </a:prstTxWarp>
            <a:spAutoFit/>
          </a:bodyPr>
          <a:lstStyle/>
          <a:p>
            <a:r>
              <a:rPr lang="en-US" sz="1400">
                <a:latin typeface="Calibri" charset="0"/>
              </a:rPr>
              <a:t>The 1 min challenge movies are engagement movies which encourage kids to prove themselves through a number of challenges. They are thought of as app. 30 sec new material and app 30 reuse from the longer sequences</a:t>
            </a:r>
          </a:p>
        </p:txBody>
      </p:sp>
      <p:sp>
        <p:nvSpPr>
          <p:cNvPr id="26639" name="TextBox 23"/>
          <p:cNvSpPr txBox="1">
            <a:spLocks noChangeArrowheads="1"/>
          </p:cNvSpPr>
          <p:nvPr/>
        </p:nvSpPr>
        <p:spPr bwMode="auto">
          <a:xfrm>
            <a:off x="4800600" y="5562600"/>
            <a:ext cx="4343400" cy="1069975"/>
          </a:xfrm>
          <a:prstGeom prst="rect">
            <a:avLst/>
          </a:prstGeom>
          <a:noFill/>
          <a:ln w="9525">
            <a:noFill/>
            <a:miter lim="800000"/>
            <a:headEnd/>
            <a:tailEnd/>
          </a:ln>
        </p:spPr>
        <p:txBody>
          <a:bodyPr>
            <a:prstTxWarp prst="textNoShape">
              <a:avLst/>
            </a:prstTxWarp>
            <a:spAutoFit/>
          </a:bodyPr>
          <a:lstStyle/>
          <a:p>
            <a:r>
              <a:rPr lang="en-US" sz="1600">
                <a:latin typeface="Calibri" charset="0"/>
              </a:rPr>
              <a:t>As there in the challenges will be reuse of material from the longer sequences the 1HY content will be able to be put together to a 10 min mini movie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smtClean="0"/>
              <a:t>2HY content rough suggestion </a:t>
            </a:r>
          </a:p>
        </p:txBody>
      </p:sp>
      <p:sp>
        <p:nvSpPr>
          <p:cNvPr id="27650" name="TextBox 6"/>
          <p:cNvSpPr txBox="1">
            <a:spLocks noChangeArrowheads="1"/>
          </p:cNvSpPr>
          <p:nvPr/>
        </p:nvSpPr>
        <p:spPr bwMode="auto">
          <a:xfrm>
            <a:off x="152400" y="1520825"/>
            <a:ext cx="45720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Intro story. Setting the scene for 2011 2HY. </a:t>
            </a:r>
          </a:p>
        </p:txBody>
      </p:sp>
      <p:sp>
        <p:nvSpPr>
          <p:cNvPr id="27651" name="TextBox 7"/>
          <p:cNvSpPr txBox="1">
            <a:spLocks noChangeArrowheads="1"/>
          </p:cNvSpPr>
          <p:nvPr/>
        </p:nvSpPr>
        <p:spPr bwMode="auto">
          <a:xfrm>
            <a:off x="4481513" y="1371600"/>
            <a:ext cx="584200" cy="366713"/>
          </a:xfrm>
          <a:prstGeom prst="rect">
            <a:avLst/>
          </a:prstGeom>
          <a:noFill/>
          <a:ln w="9525">
            <a:noFill/>
            <a:miter lim="800000"/>
            <a:headEnd/>
            <a:tailEnd/>
          </a:ln>
        </p:spPr>
        <p:txBody>
          <a:bodyPr wrap="none">
            <a:prstTxWarp prst="textNoShape">
              <a:avLst/>
            </a:prstTxWarp>
            <a:spAutoFit/>
          </a:bodyPr>
          <a:lstStyle/>
          <a:p>
            <a:r>
              <a:rPr lang="en-US">
                <a:latin typeface="Calibri" charset="0"/>
              </a:rPr>
              <a:t>July </a:t>
            </a:r>
          </a:p>
        </p:txBody>
      </p:sp>
      <p:cxnSp>
        <p:nvCxnSpPr>
          <p:cNvPr id="10" name="Straight Connector 9"/>
          <p:cNvCxnSpPr/>
          <p:nvPr/>
        </p:nvCxnSpPr>
        <p:spPr>
          <a:xfrm rot="5400000">
            <a:off x="2859088" y="3390900"/>
            <a:ext cx="3884612" cy="1588"/>
          </a:xfrm>
          <a:prstGeom prst="line">
            <a:avLst/>
          </a:prstGeom>
        </p:spPr>
        <p:style>
          <a:lnRef idx="2">
            <a:schemeClr val="accent1"/>
          </a:lnRef>
          <a:fillRef idx="0">
            <a:schemeClr val="accent1"/>
          </a:fillRef>
          <a:effectRef idx="1">
            <a:schemeClr val="accent1"/>
          </a:effectRef>
          <a:fontRef idx="minor">
            <a:schemeClr val="tx1"/>
          </a:fontRef>
        </p:style>
      </p:cxnSp>
      <p:sp>
        <p:nvSpPr>
          <p:cNvPr id="27653" name="TextBox 10"/>
          <p:cNvSpPr txBox="1">
            <a:spLocks noChangeArrowheads="1"/>
          </p:cNvSpPr>
          <p:nvPr/>
        </p:nvSpPr>
        <p:spPr bwMode="auto">
          <a:xfrm>
            <a:off x="5181600" y="1533525"/>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4 min minimovie setting up the 2HY story</a:t>
            </a:r>
          </a:p>
        </p:txBody>
      </p:sp>
      <p:sp>
        <p:nvSpPr>
          <p:cNvPr id="27654" name="TextBox 11"/>
          <p:cNvSpPr txBox="1">
            <a:spLocks noChangeArrowheads="1"/>
          </p:cNvSpPr>
          <p:nvPr/>
        </p:nvSpPr>
        <p:spPr bwMode="auto">
          <a:xfrm>
            <a:off x="4267200" y="4191000"/>
            <a:ext cx="957263" cy="366713"/>
          </a:xfrm>
          <a:prstGeom prst="rect">
            <a:avLst/>
          </a:prstGeom>
          <a:noFill/>
          <a:ln w="9525">
            <a:noFill/>
            <a:miter lim="800000"/>
            <a:headEnd/>
            <a:tailEnd/>
          </a:ln>
        </p:spPr>
        <p:txBody>
          <a:bodyPr wrap="none">
            <a:prstTxWarp prst="textNoShape">
              <a:avLst/>
            </a:prstTxWarp>
            <a:spAutoFit/>
          </a:bodyPr>
          <a:lstStyle/>
          <a:p>
            <a:r>
              <a:rPr lang="en-US">
                <a:latin typeface="Calibri" charset="0"/>
              </a:rPr>
              <a:t>Sep/oct </a:t>
            </a:r>
          </a:p>
        </p:txBody>
      </p:sp>
      <p:sp>
        <p:nvSpPr>
          <p:cNvPr id="27655" name="TextBox 12"/>
          <p:cNvSpPr txBox="1">
            <a:spLocks noChangeArrowheads="1"/>
          </p:cNvSpPr>
          <p:nvPr/>
        </p:nvSpPr>
        <p:spPr bwMode="auto">
          <a:xfrm>
            <a:off x="5257800" y="2057400"/>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1 min challenge</a:t>
            </a:r>
          </a:p>
        </p:txBody>
      </p:sp>
      <p:sp>
        <p:nvSpPr>
          <p:cNvPr id="27656" name="TextBox 13"/>
          <p:cNvSpPr txBox="1">
            <a:spLocks noChangeArrowheads="1"/>
          </p:cNvSpPr>
          <p:nvPr/>
        </p:nvSpPr>
        <p:spPr bwMode="auto">
          <a:xfrm>
            <a:off x="5257800" y="2590800"/>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1 min challenge</a:t>
            </a:r>
          </a:p>
        </p:txBody>
      </p:sp>
      <p:sp>
        <p:nvSpPr>
          <p:cNvPr id="27657" name="TextBox 14"/>
          <p:cNvSpPr txBox="1">
            <a:spLocks noChangeArrowheads="1"/>
          </p:cNvSpPr>
          <p:nvPr/>
        </p:nvSpPr>
        <p:spPr bwMode="auto">
          <a:xfrm>
            <a:off x="5257800" y="3124200"/>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1 min challenge</a:t>
            </a:r>
          </a:p>
        </p:txBody>
      </p:sp>
      <p:sp>
        <p:nvSpPr>
          <p:cNvPr id="27658" name="TextBox 15"/>
          <p:cNvSpPr txBox="1">
            <a:spLocks noChangeArrowheads="1"/>
          </p:cNvSpPr>
          <p:nvPr/>
        </p:nvSpPr>
        <p:spPr bwMode="auto">
          <a:xfrm>
            <a:off x="5257800" y="3657600"/>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1 min challenge</a:t>
            </a:r>
          </a:p>
        </p:txBody>
      </p:sp>
      <p:sp>
        <p:nvSpPr>
          <p:cNvPr id="27659" name="TextBox 16"/>
          <p:cNvSpPr txBox="1">
            <a:spLocks noChangeArrowheads="1"/>
          </p:cNvSpPr>
          <p:nvPr/>
        </p:nvSpPr>
        <p:spPr bwMode="auto">
          <a:xfrm>
            <a:off x="5257800" y="4797425"/>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App. 4 min minimovie making transition to 2012</a:t>
            </a:r>
          </a:p>
        </p:txBody>
      </p:sp>
      <p:sp>
        <p:nvSpPr>
          <p:cNvPr id="27660" name="TextBox 17"/>
          <p:cNvSpPr txBox="1">
            <a:spLocks noChangeArrowheads="1"/>
          </p:cNvSpPr>
          <p:nvPr/>
        </p:nvSpPr>
        <p:spPr bwMode="auto">
          <a:xfrm>
            <a:off x="5334000" y="4191000"/>
            <a:ext cx="38862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20 min “movie”</a:t>
            </a:r>
          </a:p>
        </p:txBody>
      </p:sp>
      <p:sp>
        <p:nvSpPr>
          <p:cNvPr id="27661" name="TextBox 21"/>
          <p:cNvSpPr txBox="1">
            <a:spLocks noChangeArrowheads="1"/>
          </p:cNvSpPr>
          <p:nvPr/>
        </p:nvSpPr>
        <p:spPr bwMode="auto">
          <a:xfrm>
            <a:off x="228600" y="4151313"/>
            <a:ext cx="4191000" cy="517525"/>
          </a:xfrm>
          <a:prstGeom prst="rect">
            <a:avLst/>
          </a:prstGeom>
          <a:noFill/>
          <a:ln w="9525">
            <a:noFill/>
            <a:miter lim="800000"/>
            <a:headEnd/>
            <a:tailEnd/>
          </a:ln>
        </p:spPr>
        <p:txBody>
          <a:bodyPr>
            <a:prstTxWarp prst="textNoShape">
              <a:avLst/>
            </a:prstTxWarp>
            <a:spAutoFit/>
          </a:bodyPr>
          <a:lstStyle/>
          <a:p>
            <a:r>
              <a:rPr lang="en-US" sz="1400">
                <a:latin typeface="Calibri" charset="0"/>
              </a:rPr>
              <a:t>Long format story where our heroes go on the jungle mission </a:t>
            </a:r>
          </a:p>
        </p:txBody>
      </p:sp>
      <p:sp>
        <p:nvSpPr>
          <p:cNvPr id="27662" name="TextBox 22"/>
          <p:cNvSpPr txBox="1">
            <a:spLocks noChangeArrowheads="1"/>
          </p:cNvSpPr>
          <p:nvPr/>
        </p:nvSpPr>
        <p:spPr bwMode="auto">
          <a:xfrm>
            <a:off x="152400" y="2563813"/>
            <a:ext cx="4267200" cy="1155700"/>
          </a:xfrm>
          <a:prstGeom prst="rect">
            <a:avLst/>
          </a:prstGeom>
          <a:noFill/>
          <a:ln w="9525">
            <a:noFill/>
            <a:miter lim="800000"/>
            <a:headEnd/>
            <a:tailEnd/>
          </a:ln>
        </p:spPr>
        <p:txBody>
          <a:bodyPr>
            <a:prstTxWarp prst="textNoShape">
              <a:avLst/>
            </a:prstTxWarp>
            <a:spAutoFit/>
          </a:bodyPr>
          <a:lstStyle/>
          <a:p>
            <a:r>
              <a:rPr lang="en-US" sz="1400">
                <a:latin typeface="Calibri" charset="0"/>
              </a:rPr>
              <a:t>The 1 min challenge movies are engagement movies which encourage kids to prove themselves through a number of challenges. They are thought of as app. 30 sec new material and app 30 reuse from the longer sequences</a:t>
            </a:r>
          </a:p>
        </p:txBody>
      </p:sp>
      <p:sp>
        <p:nvSpPr>
          <p:cNvPr id="27663" name="TextBox 18"/>
          <p:cNvSpPr txBox="1">
            <a:spLocks noChangeArrowheads="1"/>
          </p:cNvSpPr>
          <p:nvPr/>
        </p:nvSpPr>
        <p:spPr bwMode="auto">
          <a:xfrm>
            <a:off x="4267200" y="4811713"/>
            <a:ext cx="974725" cy="366712"/>
          </a:xfrm>
          <a:prstGeom prst="rect">
            <a:avLst/>
          </a:prstGeom>
          <a:noFill/>
          <a:ln w="9525">
            <a:noFill/>
            <a:miter lim="800000"/>
            <a:headEnd/>
            <a:tailEnd/>
          </a:ln>
        </p:spPr>
        <p:txBody>
          <a:bodyPr wrap="none">
            <a:prstTxWarp prst="textNoShape">
              <a:avLst/>
            </a:prstTxWarp>
            <a:spAutoFit/>
          </a:bodyPr>
          <a:lstStyle/>
          <a:p>
            <a:r>
              <a:rPr lang="en-US">
                <a:latin typeface="Calibri" charset="0"/>
              </a:rPr>
              <a:t>Nov/dec</a:t>
            </a:r>
          </a:p>
        </p:txBody>
      </p:sp>
      <p:sp>
        <p:nvSpPr>
          <p:cNvPr id="27664" name="TextBox 19"/>
          <p:cNvSpPr txBox="1">
            <a:spLocks noChangeArrowheads="1"/>
          </p:cNvSpPr>
          <p:nvPr/>
        </p:nvSpPr>
        <p:spPr bwMode="auto">
          <a:xfrm>
            <a:off x="228600" y="4876800"/>
            <a:ext cx="4419600" cy="304800"/>
          </a:xfrm>
          <a:prstGeom prst="rect">
            <a:avLst/>
          </a:prstGeom>
          <a:noFill/>
          <a:ln w="9525">
            <a:noFill/>
            <a:miter lim="800000"/>
            <a:headEnd/>
            <a:tailEnd/>
          </a:ln>
        </p:spPr>
        <p:txBody>
          <a:bodyPr>
            <a:prstTxWarp prst="textNoShape">
              <a:avLst/>
            </a:prstTxWarp>
            <a:spAutoFit/>
          </a:bodyPr>
          <a:lstStyle/>
          <a:p>
            <a:r>
              <a:rPr lang="en-US" sz="1400">
                <a:latin typeface="Calibri" charset="0"/>
              </a:rPr>
              <a:t>Minimovie with cliff hanger to 2012</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2712</TotalTime>
  <Words>953</Words>
  <Application>Microsoft Macintosh PowerPoint</Application>
  <PresentationFormat>On-screen Show (4:3)</PresentationFormat>
  <Paragraphs>54</Paragraphs>
  <Slides>4</Slides>
  <Notes>0</Notes>
  <HiddenSlides>0</HiddenSlides>
  <MMClips>0</MMClips>
  <ScaleCrop>false</ScaleCrop>
  <HeadingPairs>
    <vt:vector size="6" baseType="variant">
      <vt:variant>
        <vt:lpstr>Fonts Used</vt:lpstr>
      </vt:variant>
      <vt:variant>
        <vt:i4>5</vt:i4>
      </vt:variant>
      <vt:variant>
        <vt:lpstr>Design Template</vt:lpstr>
      </vt:variant>
      <vt:variant>
        <vt:i4>1</vt:i4>
      </vt:variant>
      <vt:variant>
        <vt:lpstr>Slide Titles</vt:lpstr>
      </vt:variant>
      <vt:variant>
        <vt:i4>4</vt:i4>
      </vt:variant>
    </vt:vector>
  </HeadingPairs>
  <TitlesOfParts>
    <vt:vector size="10" baseType="lpstr">
      <vt:lpstr>Calibri</vt:lpstr>
      <vt:lpstr>ＭＳ Ｐゴシック</vt:lpstr>
      <vt:lpstr>Arial</vt:lpstr>
      <vt:lpstr>Helvetica</vt:lpstr>
      <vt:lpstr>ヒラギノ角ゴ Pro W3</vt:lpstr>
      <vt:lpstr>Kontortema</vt:lpstr>
      <vt:lpstr>Story 2011 – 1HY</vt:lpstr>
      <vt:lpstr>Story 2011 – 2HY</vt:lpstr>
      <vt:lpstr>1HY content rough suggestion </vt:lpstr>
      <vt:lpstr>2HY content rough suggestion </vt:lpstr>
    </vt:vector>
  </TitlesOfParts>
  <Company>LEGO System 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 nummer 1</dc:title>
  <dc:creator>dkjanfal</dc:creator>
  <cp:lastModifiedBy>David Carr</cp:lastModifiedBy>
  <cp:revision>12</cp:revision>
  <dcterms:created xsi:type="dcterms:W3CDTF">2010-03-15T08:05:46Z</dcterms:created>
  <dcterms:modified xsi:type="dcterms:W3CDTF">2010-03-17T09:40:28Z</dcterms:modified>
</cp:coreProperties>
</file>